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9" r:id="rId1"/>
  </p:sldMasterIdLst>
  <p:notesMasterIdLst>
    <p:notesMasterId r:id="rId25"/>
  </p:notesMasterIdLst>
  <p:sldIdLst>
    <p:sldId id="274" r:id="rId2"/>
    <p:sldId id="267" r:id="rId3"/>
    <p:sldId id="257" r:id="rId4"/>
    <p:sldId id="281" r:id="rId5"/>
    <p:sldId id="275" r:id="rId6"/>
    <p:sldId id="276" r:id="rId7"/>
    <p:sldId id="277" r:id="rId8"/>
    <p:sldId id="279" r:id="rId9"/>
    <p:sldId id="278" r:id="rId10"/>
    <p:sldId id="280" r:id="rId11"/>
    <p:sldId id="263" r:id="rId12"/>
    <p:sldId id="264" r:id="rId13"/>
    <p:sldId id="265" r:id="rId14"/>
    <p:sldId id="268" r:id="rId15"/>
    <p:sldId id="273" r:id="rId16"/>
    <p:sldId id="269" r:id="rId17"/>
    <p:sldId id="283" r:id="rId18"/>
    <p:sldId id="284" r:id="rId19"/>
    <p:sldId id="270" r:id="rId20"/>
    <p:sldId id="272" r:id="rId21"/>
    <p:sldId id="282" r:id="rId22"/>
    <p:sldId id="271" r:id="rId23"/>
    <p:sldId id="266"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AC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19" autoAdjust="0"/>
    <p:restoredTop sz="94660"/>
  </p:normalViewPr>
  <p:slideViewPr>
    <p:cSldViewPr snapToGrid="0">
      <p:cViewPr>
        <p:scale>
          <a:sx n="66" d="100"/>
          <a:sy n="66" d="100"/>
        </p:scale>
        <p:origin x="1248" y="50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arjit Singh" userId="8ae60930e2c6ae8d" providerId="LiveId" clId="{6D8B8336-B679-4FE9-8ABA-A253818F6EF9}"/>
    <pc:docChg chg="undo redo custSel addSld delSld modSld">
      <pc:chgData name="Simarjit Singh" userId="8ae60930e2c6ae8d" providerId="LiveId" clId="{6D8B8336-B679-4FE9-8ABA-A253818F6EF9}" dt="2023-02-09T08:08:15.257" v="3954" actId="1076"/>
      <pc:docMkLst>
        <pc:docMk/>
      </pc:docMkLst>
      <pc:sldChg chg="addSp delSp modSp mod">
        <pc:chgData name="Simarjit Singh" userId="8ae60930e2c6ae8d" providerId="LiveId" clId="{6D8B8336-B679-4FE9-8ABA-A253818F6EF9}" dt="2023-02-09T05:50:18.818" v="2353" actId="1076"/>
        <pc:sldMkLst>
          <pc:docMk/>
          <pc:sldMk cId="3559361215" sldId="256"/>
        </pc:sldMkLst>
        <pc:spChg chg="mod">
          <ac:chgData name="Simarjit Singh" userId="8ae60930e2c6ae8d" providerId="LiveId" clId="{6D8B8336-B679-4FE9-8ABA-A253818F6EF9}" dt="2023-02-08T18:17:43.908" v="493" actId="1076"/>
          <ac:spMkLst>
            <pc:docMk/>
            <pc:sldMk cId="3559361215" sldId="256"/>
            <ac:spMk id="3" creationId="{6CC8A7C1-4A4B-CD7E-66D0-CEAA81F44D36}"/>
          </ac:spMkLst>
        </pc:spChg>
        <pc:spChg chg="del mod">
          <ac:chgData name="Simarjit Singh" userId="8ae60930e2c6ae8d" providerId="LiveId" clId="{6D8B8336-B679-4FE9-8ABA-A253818F6EF9}" dt="2023-02-09T04:57:58.724" v="1713" actId="21"/>
          <ac:spMkLst>
            <pc:docMk/>
            <pc:sldMk cId="3559361215" sldId="256"/>
            <ac:spMk id="11" creationId="{59E6FF2F-1542-0EFC-1458-B223F9D5E836}"/>
          </ac:spMkLst>
        </pc:spChg>
        <pc:spChg chg="mod">
          <ac:chgData name="Simarjit Singh" userId="8ae60930e2c6ae8d" providerId="LiveId" clId="{6D8B8336-B679-4FE9-8ABA-A253818F6EF9}" dt="2023-02-09T05:50:18.818" v="2353" actId="1076"/>
          <ac:spMkLst>
            <pc:docMk/>
            <pc:sldMk cId="3559361215" sldId="256"/>
            <ac:spMk id="14" creationId="{6B4A68CA-3C20-7869-652C-BACC1F356923}"/>
          </ac:spMkLst>
        </pc:spChg>
        <pc:spChg chg="add del mod">
          <ac:chgData name="Simarjit Singh" userId="8ae60930e2c6ae8d" providerId="LiveId" clId="{6D8B8336-B679-4FE9-8ABA-A253818F6EF9}" dt="2023-02-08T17:37:08.542" v="135" actId="478"/>
          <ac:spMkLst>
            <pc:docMk/>
            <pc:sldMk cId="3559361215" sldId="256"/>
            <ac:spMk id="15" creationId="{B31E8D2F-DFB8-945C-A75C-70952BF03816}"/>
          </ac:spMkLst>
        </pc:spChg>
        <pc:picChg chg="del mod">
          <ac:chgData name="Simarjit Singh" userId="8ae60930e2c6ae8d" providerId="LiveId" clId="{6D8B8336-B679-4FE9-8ABA-A253818F6EF9}" dt="2023-02-09T04:57:32.040" v="1704" actId="21"/>
          <ac:picMkLst>
            <pc:docMk/>
            <pc:sldMk cId="3559361215" sldId="256"/>
            <ac:picMk id="13" creationId="{413B3AE0-B7A0-5A93-9BC9-E98690E81588}"/>
          </ac:picMkLst>
        </pc:picChg>
        <pc:picChg chg="mod">
          <ac:chgData name="Simarjit Singh" userId="8ae60930e2c6ae8d" providerId="LiveId" clId="{6D8B8336-B679-4FE9-8ABA-A253818F6EF9}" dt="2023-02-08T18:17:54.978" v="494" actId="1076"/>
          <ac:picMkLst>
            <pc:docMk/>
            <pc:sldMk cId="3559361215" sldId="256"/>
            <ac:picMk id="1026" creationId="{79B4747D-E47D-91A6-BF87-CEF698B3C596}"/>
          </ac:picMkLst>
        </pc:picChg>
      </pc:sldChg>
      <pc:sldChg chg="modSp mod">
        <pc:chgData name="Simarjit Singh" userId="8ae60930e2c6ae8d" providerId="LiveId" clId="{6D8B8336-B679-4FE9-8ABA-A253818F6EF9}" dt="2023-02-08T18:16:44.721" v="488" actId="207"/>
        <pc:sldMkLst>
          <pc:docMk/>
          <pc:sldMk cId="4056590782" sldId="257"/>
        </pc:sldMkLst>
        <pc:spChg chg="mod">
          <ac:chgData name="Simarjit Singh" userId="8ae60930e2c6ae8d" providerId="LiveId" clId="{6D8B8336-B679-4FE9-8ABA-A253818F6EF9}" dt="2023-02-08T18:16:44.721" v="488" actId="207"/>
          <ac:spMkLst>
            <pc:docMk/>
            <pc:sldMk cId="4056590782" sldId="257"/>
            <ac:spMk id="3" creationId="{60EFD056-07E8-08DC-B0AE-4E66F03D3AEF}"/>
          </ac:spMkLst>
        </pc:spChg>
      </pc:sldChg>
      <pc:sldChg chg="modSp mod">
        <pc:chgData name="Simarjit Singh" userId="8ae60930e2c6ae8d" providerId="LiveId" clId="{6D8B8336-B679-4FE9-8ABA-A253818F6EF9}" dt="2023-02-08T18:12:44.038" v="475" actId="14100"/>
        <pc:sldMkLst>
          <pc:docMk/>
          <pc:sldMk cId="2600666327" sldId="258"/>
        </pc:sldMkLst>
        <pc:spChg chg="mod">
          <ac:chgData name="Simarjit Singh" userId="8ae60930e2c6ae8d" providerId="LiveId" clId="{6D8B8336-B679-4FE9-8ABA-A253818F6EF9}" dt="2023-02-08T17:37:20.469" v="136" actId="1076"/>
          <ac:spMkLst>
            <pc:docMk/>
            <pc:sldMk cId="2600666327" sldId="258"/>
            <ac:spMk id="2" creationId="{D56C7019-9C49-9F32-49AB-94490146E644}"/>
          </ac:spMkLst>
        </pc:spChg>
        <pc:spChg chg="mod">
          <ac:chgData name="Simarjit Singh" userId="8ae60930e2c6ae8d" providerId="LiveId" clId="{6D8B8336-B679-4FE9-8ABA-A253818F6EF9}" dt="2023-02-08T18:12:44.038" v="475" actId="14100"/>
          <ac:spMkLst>
            <pc:docMk/>
            <pc:sldMk cId="2600666327" sldId="258"/>
            <ac:spMk id="3" creationId="{9E5288FE-016A-EB22-C1E0-2FC16E8D7651}"/>
          </ac:spMkLst>
        </pc:spChg>
      </pc:sldChg>
      <pc:sldChg chg="addSp delSp modSp new del mod">
        <pc:chgData name="Simarjit Singh" userId="8ae60930e2c6ae8d" providerId="LiveId" clId="{6D8B8336-B679-4FE9-8ABA-A253818F6EF9}" dt="2023-02-08T17:53:00.186" v="221" actId="47"/>
        <pc:sldMkLst>
          <pc:docMk/>
          <pc:sldMk cId="3899798758" sldId="259"/>
        </pc:sldMkLst>
        <pc:spChg chg="del mod">
          <ac:chgData name="Simarjit Singh" userId="8ae60930e2c6ae8d" providerId="LiveId" clId="{6D8B8336-B679-4FE9-8ABA-A253818F6EF9}" dt="2023-02-08T17:52:58.391" v="220" actId="21"/>
          <ac:spMkLst>
            <pc:docMk/>
            <pc:sldMk cId="3899798758" sldId="259"/>
            <ac:spMk id="2" creationId="{39C958D5-9B87-BDD3-CE8F-0B9A223EAA9A}"/>
          </ac:spMkLst>
        </pc:spChg>
        <pc:spChg chg="del">
          <ac:chgData name="Simarjit Singh" userId="8ae60930e2c6ae8d" providerId="LiveId" clId="{6D8B8336-B679-4FE9-8ABA-A253818F6EF9}" dt="2023-02-08T17:52:47.102" v="218" actId="478"/>
          <ac:spMkLst>
            <pc:docMk/>
            <pc:sldMk cId="3899798758" sldId="259"/>
            <ac:spMk id="3" creationId="{077A7E5C-2A44-95A7-68F1-90FA3C767564}"/>
          </ac:spMkLst>
        </pc:spChg>
        <pc:spChg chg="add mod">
          <ac:chgData name="Simarjit Singh" userId="8ae60930e2c6ae8d" providerId="LiveId" clId="{6D8B8336-B679-4FE9-8ABA-A253818F6EF9}" dt="2023-02-08T17:52:58.391" v="220" actId="21"/>
          <ac:spMkLst>
            <pc:docMk/>
            <pc:sldMk cId="3899798758" sldId="259"/>
            <ac:spMk id="6" creationId="{F7813DEE-B756-D997-4724-987EEAF8DEF5}"/>
          </ac:spMkLst>
        </pc:spChg>
      </pc:sldChg>
      <pc:sldChg chg="addSp delSp modSp new mod">
        <pc:chgData name="Simarjit Singh" userId="8ae60930e2c6ae8d" providerId="LiveId" clId="{6D8B8336-B679-4FE9-8ABA-A253818F6EF9}" dt="2023-02-08T18:20:09.305" v="501" actId="207"/>
        <pc:sldMkLst>
          <pc:docMk/>
          <pc:sldMk cId="3517506480" sldId="260"/>
        </pc:sldMkLst>
        <pc:spChg chg="del">
          <ac:chgData name="Simarjit Singh" userId="8ae60930e2c6ae8d" providerId="LiveId" clId="{6D8B8336-B679-4FE9-8ABA-A253818F6EF9}" dt="2023-02-08T17:53:02.820" v="222" actId="478"/>
          <ac:spMkLst>
            <pc:docMk/>
            <pc:sldMk cId="3517506480" sldId="260"/>
            <ac:spMk id="2" creationId="{1A80CDAB-6382-340B-E2D1-AC4646039168}"/>
          </ac:spMkLst>
        </pc:spChg>
        <pc:spChg chg="mod">
          <ac:chgData name="Simarjit Singh" userId="8ae60930e2c6ae8d" providerId="LiveId" clId="{6D8B8336-B679-4FE9-8ABA-A253818F6EF9}" dt="2023-02-08T18:20:09.305" v="501" actId="207"/>
          <ac:spMkLst>
            <pc:docMk/>
            <pc:sldMk cId="3517506480" sldId="260"/>
            <ac:spMk id="3" creationId="{C3F9AFC9-2D7C-5EF1-533B-B8A60FDCAE24}"/>
          </ac:spMkLst>
        </pc:spChg>
        <pc:spChg chg="add del mod">
          <ac:chgData name="Simarjit Singh" userId="8ae60930e2c6ae8d" providerId="LiveId" clId="{6D8B8336-B679-4FE9-8ABA-A253818F6EF9}" dt="2023-02-08T18:06:50.682" v="452" actId="21"/>
          <ac:spMkLst>
            <pc:docMk/>
            <pc:sldMk cId="3517506480" sldId="260"/>
            <ac:spMk id="4" creationId="{FE7DD2C3-1686-6814-9DD7-520C2F823C7B}"/>
          </ac:spMkLst>
        </pc:spChg>
        <pc:spChg chg="add mod">
          <ac:chgData name="Simarjit Singh" userId="8ae60930e2c6ae8d" providerId="LiveId" clId="{6D8B8336-B679-4FE9-8ABA-A253818F6EF9}" dt="2023-02-08T17:54:55.502" v="250" actId="1076"/>
          <ac:spMkLst>
            <pc:docMk/>
            <pc:sldMk cId="3517506480" sldId="260"/>
            <ac:spMk id="6" creationId="{7DB50675-02B9-7A1A-2B42-18F235F8086D}"/>
          </ac:spMkLst>
        </pc:spChg>
        <pc:spChg chg="add del mod">
          <ac:chgData name="Simarjit Singh" userId="8ae60930e2c6ae8d" providerId="LiveId" clId="{6D8B8336-B679-4FE9-8ABA-A253818F6EF9}" dt="2023-02-08T18:06:31.542" v="446" actId="21"/>
          <ac:spMkLst>
            <pc:docMk/>
            <pc:sldMk cId="3517506480" sldId="260"/>
            <ac:spMk id="8" creationId="{83DFE46C-C520-3867-4DE3-CE382559EB05}"/>
          </ac:spMkLst>
        </pc:spChg>
        <pc:spChg chg="add del mod">
          <ac:chgData name="Simarjit Singh" userId="8ae60930e2c6ae8d" providerId="LiveId" clId="{6D8B8336-B679-4FE9-8ABA-A253818F6EF9}" dt="2023-02-08T18:06:39.841" v="448" actId="21"/>
          <ac:spMkLst>
            <pc:docMk/>
            <pc:sldMk cId="3517506480" sldId="260"/>
            <ac:spMk id="10" creationId="{FCC09651-3A00-4582-610D-4D65A354153B}"/>
          </ac:spMkLst>
        </pc:spChg>
        <pc:spChg chg="add del mod">
          <ac:chgData name="Simarjit Singh" userId="8ae60930e2c6ae8d" providerId="LiveId" clId="{6D8B8336-B679-4FE9-8ABA-A253818F6EF9}" dt="2023-02-08T18:06:46.757" v="451" actId="21"/>
          <ac:spMkLst>
            <pc:docMk/>
            <pc:sldMk cId="3517506480" sldId="260"/>
            <ac:spMk id="11" creationId="{CCE6A0AB-5316-62C9-D3C3-2151AAD21C4E}"/>
          </ac:spMkLst>
        </pc:spChg>
        <pc:spChg chg="add del mod">
          <ac:chgData name="Simarjit Singh" userId="8ae60930e2c6ae8d" providerId="LiveId" clId="{6D8B8336-B679-4FE9-8ABA-A253818F6EF9}" dt="2023-02-08T18:07:06.256" v="456" actId="478"/>
          <ac:spMkLst>
            <pc:docMk/>
            <pc:sldMk cId="3517506480" sldId="260"/>
            <ac:spMk id="13" creationId="{BCE9191A-764C-A7CD-9BCC-9665D9E67598}"/>
          </ac:spMkLst>
        </pc:spChg>
        <pc:picChg chg="add mod">
          <ac:chgData name="Simarjit Singh" userId="8ae60930e2c6ae8d" providerId="LiveId" clId="{6D8B8336-B679-4FE9-8ABA-A253818F6EF9}" dt="2023-02-08T18:18:44.390" v="497" actId="1076"/>
          <ac:picMkLst>
            <pc:docMk/>
            <pc:sldMk cId="3517506480" sldId="260"/>
            <ac:picMk id="3074" creationId="{1015F227-DD4D-1BE0-4609-C135E81336F6}"/>
          </ac:picMkLst>
        </pc:picChg>
      </pc:sldChg>
      <pc:sldChg chg="addSp delSp modSp new mod">
        <pc:chgData name="Simarjit Singh" userId="8ae60930e2c6ae8d" providerId="LiveId" clId="{6D8B8336-B679-4FE9-8ABA-A253818F6EF9}" dt="2023-02-08T18:20:26.882" v="502" actId="207"/>
        <pc:sldMkLst>
          <pc:docMk/>
          <pc:sldMk cId="2300348100" sldId="261"/>
        </pc:sldMkLst>
        <pc:spChg chg="del">
          <ac:chgData name="Simarjit Singh" userId="8ae60930e2c6ae8d" providerId="LiveId" clId="{6D8B8336-B679-4FE9-8ABA-A253818F6EF9}" dt="2023-02-08T18:05:59.456" v="439" actId="478"/>
          <ac:spMkLst>
            <pc:docMk/>
            <pc:sldMk cId="2300348100" sldId="261"/>
            <ac:spMk id="2" creationId="{9217750F-D578-4E53-0883-B69D46E081D5}"/>
          </ac:spMkLst>
        </pc:spChg>
        <pc:spChg chg="add del">
          <ac:chgData name="Simarjit Singh" userId="8ae60930e2c6ae8d" providerId="LiveId" clId="{6D8B8336-B679-4FE9-8ABA-A253818F6EF9}" dt="2023-02-08T18:06:53.819" v="453"/>
          <ac:spMkLst>
            <pc:docMk/>
            <pc:sldMk cId="2300348100" sldId="261"/>
            <ac:spMk id="3" creationId="{6429E996-122B-CC78-6E0D-E42DFFFCC649}"/>
          </ac:spMkLst>
        </pc:spChg>
        <pc:spChg chg="del">
          <ac:chgData name="Simarjit Singh" userId="8ae60930e2c6ae8d" providerId="LiveId" clId="{6D8B8336-B679-4FE9-8ABA-A253818F6EF9}" dt="2023-02-08T18:06:13.378" v="441" actId="478"/>
          <ac:spMkLst>
            <pc:docMk/>
            <pc:sldMk cId="2300348100" sldId="261"/>
            <ac:spMk id="4" creationId="{B877A4C8-5B09-9BCB-51C4-60A7460BEF7B}"/>
          </ac:spMkLst>
        </pc:spChg>
        <pc:spChg chg="add mod">
          <ac:chgData name="Simarjit Singh" userId="8ae60930e2c6ae8d" providerId="LiveId" clId="{6D8B8336-B679-4FE9-8ABA-A253818F6EF9}" dt="2023-02-08T18:06:08.210" v="440"/>
          <ac:spMkLst>
            <pc:docMk/>
            <pc:sldMk cId="2300348100" sldId="261"/>
            <ac:spMk id="6" creationId="{246B4C11-C939-F5D5-D404-9A5BAD601ECA}"/>
          </ac:spMkLst>
        </pc:spChg>
        <pc:spChg chg="add mod">
          <ac:chgData name="Simarjit Singh" userId="8ae60930e2c6ae8d" providerId="LiveId" clId="{6D8B8336-B679-4FE9-8ABA-A253818F6EF9}" dt="2023-02-08T18:20:26.882" v="502" actId="207"/>
          <ac:spMkLst>
            <pc:docMk/>
            <pc:sldMk cId="2300348100" sldId="261"/>
            <ac:spMk id="7" creationId="{392C2E40-8B7B-0FC5-1C6B-2CB9F04027F3}"/>
          </ac:spMkLst>
        </pc:spChg>
        <pc:picChg chg="add mod">
          <ac:chgData name="Simarjit Singh" userId="8ae60930e2c6ae8d" providerId="LiveId" clId="{6D8B8336-B679-4FE9-8ABA-A253818F6EF9}" dt="2023-02-08T18:19:23.773" v="500" actId="14100"/>
          <ac:picMkLst>
            <pc:docMk/>
            <pc:sldMk cId="2300348100" sldId="261"/>
            <ac:picMk id="2050" creationId="{F1415536-E242-5E64-4B2D-021034681FD8}"/>
          </ac:picMkLst>
        </pc:picChg>
      </pc:sldChg>
      <pc:sldChg chg="modSp new del mod">
        <pc:chgData name="Simarjit Singh" userId="8ae60930e2c6ae8d" providerId="LiveId" clId="{6D8B8336-B679-4FE9-8ABA-A253818F6EF9}" dt="2023-02-08T18:22:51.040" v="581" actId="47"/>
        <pc:sldMkLst>
          <pc:docMk/>
          <pc:sldMk cId="3857565191" sldId="262"/>
        </pc:sldMkLst>
        <pc:spChg chg="mod">
          <ac:chgData name="Simarjit Singh" userId="8ae60930e2c6ae8d" providerId="LiveId" clId="{6D8B8336-B679-4FE9-8ABA-A253818F6EF9}" dt="2023-02-08T18:22:46.699" v="580" actId="21"/>
          <ac:spMkLst>
            <pc:docMk/>
            <pc:sldMk cId="3857565191" sldId="262"/>
            <ac:spMk id="2" creationId="{341CC737-A645-C9F7-83E7-86F4DEAE2B82}"/>
          </ac:spMkLst>
        </pc:spChg>
      </pc:sldChg>
      <pc:sldChg chg="modSp new mod">
        <pc:chgData name="Simarjit Singh" userId="8ae60930e2c6ae8d" providerId="LiveId" clId="{6D8B8336-B679-4FE9-8ABA-A253818F6EF9}" dt="2023-02-08T18:34:06.753" v="1183" actId="14100"/>
        <pc:sldMkLst>
          <pc:docMk/>
          <pc:sldMk cId="3111587415" sldId="263"/>
        </pc:sldMkLst>
        <pc:spChg chg="mod">
          <ac:chgData name="Simarjit Singh" userId="8ae60930e2c6ae8d" providerId="LiveId" clId="{6D8B8336-B679-4FE9-8ABA-A253818F6EF9}" dt="2023-02-08T18:33:29.384" v="1173" actId="1076"/>
          <ac:spMkLst>
            <pc:docMk/>
            <pc:sldMk cId="3111587415" sldId="263"/>
            <ac:spMk id="2" creationId="{71D746FC-6607-29FE-A9C2-0F4A3E803BA2}"/>
          </ac:spMkLst>
        </pc:spChg>
        <pc:spChg chg="mod">
          <ac:chgData name="Simarjit Singh" userId="8ae60930e2c6ae8d" providerId="LiveId" clId="{6D8B8336-B679-4FE9-8ABA-A253818F6EF9}" dt="2023-02-08T18:34:06.753" v="1183" actId="14100"/>
          <ac:spMkLst>
            <pc:docMk/>
            <pc:sldMk cId="3111587415" sldId="263"/>
            <ac:spMk id="3" creationId="{67D6CC9A-FE34-6109-FDE5-75F804A3BF8B}"/>
          </ac:spMkLst>
        </pc:spChg>
      </pc:sldChg>
      <pc:sldChg chg="addSp delSp modSp new mod">
        <pc:chgData name="Simarjit Singh" userId="8ae60930e2c6ae8d" providerId="LiveId" clId="{6D8B8336-B679-4FE9-8ABA-A253818F6EF9}" dt="2023-02-09T08:08:15.257" v="3954" actId="1076"/>
        <pc:sldMkLst>
          <pc:docMk/>
          <pc:sldMk cId="2137755752" sldId="264"/>
        </pc:sldMkLst>
        <pc:spChg chg="mod">
          <ac:chgData name="Simarjit Singh" userId="8ae60930e2c6ae8d" providerId="LiveId" clId="{6D8B8336-B679-4FE9-8ABA-A253818F6EF9}" dt="2023-02-08T18:57:14.911" v="1419" actId="1076"/>
          <ac:spMkLst>
            <pc:docMk/>
            <pc:sldMk cId="2137755752" sldId="264"/>
            <ac:spMk id="2" creationId="{FB872037-74F3-A983-8757-D95B103FD8BB}"/>
          </ac:spMkLst>
        </pc:spChg>
        <pc:spChg chg="mod">
          <ac:chgData name="Simarjit Singh" userId="8ae60930e2c6ae8d" providerId="LiveId" clId="{6D8B8336-B679-4FE9-8ABA-A253818F6EF9}" dt="2023-02-08T18:56:36.881" v="1414" actId="1076"/>
          <ac:spMkLst>
            <pc:docMk/>
            <pc:sldMk cId="2137755752" sldId="264"/>
            <ac:spMk id="3" creationId="{FA324220-D242-5506-1977-E28ECE842421}"/>
          </ac:spMkLst>
        </pc:spChg>
        <pc:picChg chg="add mod">
          <ac:chgData name="Simarjit Singh" userId="8ae60930e2c6ae8d" providerId="LiveId" clId="{6D8B8336-B679-4FE9-8ABA-A253818F6EF9}" dt="2023-02-09T08:08:15.257" v="3954" actId="1076"/>
          <ac:picMkLst>
            <pc:docMk/>
            <pc:sldMk cId="2137755752" sldId="264"/>
            <ac:picMk id="2050" creationId="{66355D8E-1B4A-A9D8-4734-9E361C404C9F}"/>
          </ac:picMkLst>
        </pc:picChg>
        <pc:picChg chg="add mod">
          <ac:chgData name="Simarjit Singh" userId="8ae60930e2c6ae8d" providerId="LiveId" clId="{6D8B8336-B679-4FE9-8ABA-A253818F6EF9}" dt="2023-02-08T18:56:46.582" v="1417" actId="1076"/>
          <ac:picMkLst>
            <pc:docMk/>
            <pc:sldMk cId="2137755752" sldId="264"/>
            <ac:picMk id="4098" creationId="{C45A60A5-96F2-21B3-B655-15B2BFE01239}"/>
          </ac:picMkLst>
        </pc:picChg>
        <pc:picChg chg="add del mod">
          <ac:chgData name="Simarjit Singh" userId="8ae60930e2c6ae8d" providerId="LiveId" clId="{6D8B8336-B679-4FE9-8ABA-A253818F6EF9}" dt="2023-02-08T18:57:27.871" v="1420" actId="478"/>
          <ac:picMkLst>
            <pc:docMk/>
            <pc:sldMk cId="2137755752" sldId="264"/>
            <ac:picMk id="4100" creationId="{3467B7A3-4C7A-5565-AA84-D3E5C228971D}"/>
          </ac:picMkLst>
        </pc:picChg>
        <pc:picChg chg="add mod">
          <ac:chgData name="Simarjit Singh" userId="8ae60930e2c6ae8d" providerId="LiveId" clId="{6D8B8336-B679-4FE9-8ABA-A253818F6EF9}" dt="2023-02-08T18:56:40.055" v="1415" actId="1076"/>
          <ac:picMkLst>
            <pc:docMk/>
            <pc:sldMk cId="2137755752" sldId="264"/>
            <ac:picMk id="4102" creationId="{806A298A-AD9D-A368-212F-2393413A34DB}"/>
          </ac:picMkLst>
        </pc:picChg>
        <pc:picChg chg="add mod">
          <ac:chgData name="Simarjit Singh" userId="8ae60930e2c6ae8d" providerId="LiveId" clId="{6D8B8336-B679-4FE9-8ABA-A253818F6EF9}" dt="2023-02-08T18:56:42.515" v="1416" actId="1076"/>
          <ac:picMkLst>
            <pc:docMk/>
            <pc:sldMk cId="2137755752" sldId="264"/>
            <ac:picMk id="4104" creationId="{2E358B28-1834-E526-D6A5-1B645585051F}"/>
          </ac:picMkLst>
        </pc:picChg>
      </pc:sldChg>
      <pc:sldChg chg="modSp new mod">
        <pc:chgData name="Simarjit Singh" userId="8ae60930e2c6ae8d" providerId="LiveId" clId="{6D8B8336-B679-4FE9-8ABA-A253818F6EF9}" dt="2023-02-09T05:36:28.788" v="2068"/>
        <pc:sldMkLst>
          <pc:docMk/>
          <pc:sldMk cId="132040467" sldId="265"/>
        </pc:sldMkLst>
        <pc:spChg chg="mod">
          <ac:chgData name="Simarjit Singh" userId="8ae60930e2c6ae8d" providerId="LiveId" clId="{6D8B8336-B679-4FE9-8ABA-A253818F6EF9}" dt="2023-02-09T05:36:28.788" v="2068"/>
          <ac:spMkLst>
            <pc:docMk/>
            <pc:sldMk cId="132040467" sldId="265"/>
            <ac:spMk id="2" creationId="{639F0A71-1EF8-2806-1DF9-1EC606D439AB}"/>
          </ac:spMkLst>
        </pc:spChg>
        <pc:spChg chg="mod">
          <ac:chgData name="Simarjit Singh" userId="8ae60930e2c6ae8d" providerId="LiveId" clId="{6D8B8336-B679-4FE9-8ABA-A253818F6EF9}" dt="2023-02-08T19:04:51.767" v="1701" actId="14100"/>
          <ac:spMkLst>
            <pc:docMk/>
            <pc:sldMk cId="132040467" sldId="265"/>
            <ac:spMk id="3" creationId="{A1D36049-DC0F-2256-361A-CD655A034077}"/>
          </ac:spMkLst>
        </pc:spChg>
      </pc:sldChg>
      <pc:sldChg chg="addSp delSp modSp new mod">
        <pc:chgData name="Simarjit Singh" userId="8ae60930e2c6ae8d" providerId="LiveId" clId="{6D8B8336-B679-4FE9-8ABA-A253818F6EF9}" dt="2023-02-09T05:34:31.602" v="2057" actId="1076"/>
        <pc:sldMkLst>
          <pc:docMk/>
          <pc:sldMk cId="3922519270" sldId="266"/>
        </pc:sldMkLst>
        <pc:spChg chg="mod">
          <ac:chgData name="Simarjit Singh" userId="8ae60930e2c6ae8d" providerId="LiveId" clId="{6D8B8336-B679-4FE9-8ABA-A253818F6EF9}" dt="2023-02-09T05:18:33.535" v="1913" actId="20577"/>
          <ac:spMkLst>
            <pc:docMk/>
            <pc:sldMk cId="3922519270" sldId="266"/>
            <ac:spMk id="2" creationId="{2FDB3A55-2F9C-A187-E2D0-0DF2288EFDF9}"/>
          </ac:spMkLst>
        </pc:spChg>
        <pc:spChg chg="add del">
          <ac:chgData name="Simarjit Singh" userId="8ae60930e2c6ae8d" providerId="LiveId" clId="{6D8B8336-B679-4FE9-8ABA-A253818F6EF9}" dt="2023-02-09T04:57:48.404" v="1711" actId="478"/>
          <ac:spMkLst>
            <pc:docMk/>
            <pc:sldMk cId="3922519270" sldId="266"/>
            <ac:spMk id="3" creationId="{8CF220AA-D840-13F6-39F6-BEA57F780887}"/>
          </ac:spMkLst>
        </pc:spChg>
        <pc:spChg chg="del">
          <ac:chgData name="Simarjit Singh" userId="8ae60930e2c6ae8d" providerId="LiveId" clId="{6D8B8336-B679-4FE9-8ABA-A253818F6EF9}" dt="2023-02-09T05:24:30.613" v="2032" actId="478"/>
          <ac:spMkLst>
            <pc:docMk/>
            <pc:sldMk cId="3922519270" sldId="266"/>
            <ac:spMk id="4" creationId="{F38874F1-6FCF-57E9-D529-702CCFF97A8A}"/>
          </ac:spMkLst>
        </pc:spChg>
        <pc:spChg chg="add del mod">
          <ac:chgData name="Simarjit Singh" userId="8ae60930e2c6ae8d" providerId="LiveId" clId="{6D8B8336-B679-4FE9-8ABA-A253818F6EF9}" dt="2023-02-09T05:34:23.973" v="2056" actId="478"/>
          <ac:spMkLst>
            <pc:docMk/>
            <pc:sldMk cId="3922519270" sldId="266"/>
            <ac:spMk id="8" creationId="{2036B2EB-F154-4D68-FB7C-17D32C83BE99}"/>
          </ac:spMkLst>
        </pc:spChg>
        <pc:spChg chg="add mod">
          <ac:chgData name="Simarjit Singh" userId="8ae60930e2c6ae8d" providerId="LiveId" clId="{6D8B8336-B679-4FE9-8ABA-A253818F6EF9}" dt="2023-02-09T05:34:31.602" v="2057" actId="1076"/>
          <ac:spMkLst>
            <pc:docMk/>
            <pc:sldMk cId="3922519270" sldId="266"/>
            <ac:spMk id="9" creationId="{C26C31E7-26FC-9C1E-C770-AC636D10FC81}"/>
          </ac:spMkLst>
        </pc:spChg>
        <pc:spChg chg="add mod">
          <ac:chgData name="Simarjit Singh" userId="8ae60930e2c6ae8d" providerId="LiveId" clId="{6D8B8336-B679-4FE9-8ABA-A253818F6EF9}" dt="2023-02-09T05:34:13.981" v="2054" actId="20577"/>
          <ac:spMkLst>
            <pc:docMk/>
            <pc:sldMk cId="3922519270" sldId="266"/>
            <ac:spMk id="10" creationId="{2A4E7B35-5199-800A-9720-70A542CC89D1}"/>
          </ac:spMkLst>
        </pc:spChg>
        <pc:picChg chg="add del mod">
          <ac:chgData name="Simarjit Singh" userId="8ae60930e2c6ae8d" providerId="LiveId" clId="{6D8B8336-B679-4FE9-8ABA-A253818F6EF9}" dt="2023-02-09T04:57:44.324" v="1710"/>
          <ac:picMkLst>
            <pc:docMk/>
            <pc:sldMk cId="3922519270" sldId="266"/>
            <ac:picMk id="6" creationId="{FE875E99-59BB-E491-EABF-00AD5CFBCCCD}"/>
          </ac:picMkLst>
        </pc:picChg>
        <pc:picChg chg="add mod">
          <ac:chgData name="Simarjit Singh" userId="8ae60930e2c6ae8d" providerId="LiveId" clId="{6D8B8336-B679-4FE9-8ABA-A253818F6EF9}" dt="2023-02-09T04:57:50.754" v="1712"/>
          <ac:picMkLst>
            <pc:docMk/>
            <pc:sldMk cId="3922519270" sldId="266"/>
            <ac:picMk id="7" creationId="{BAE0BB5A-FA4C-D6EF-82EC-0F1D6C514FEA}"/>
          </ac:picMkLst>
        </pc:picChg>
      </pc:sldChg>
      <pc:sldChg chg="modSp new mod">
        <pc:chgData name="Simarjit Singh" userId="8ae60930e2c6ae8d" providerId="LiveId" clId="{6D8B8336-B679-4FE9-8ABA-A253818F6EF9}" dt="2023-02-09T08:00:32.354" v="3922" actId="1076"/>
        <pc:sldMkLst>
          <pc:docMk/>
          <pc:sldMk cId="781218348" sldId="267"/>
        </pc:sldMkLst>
        <pc:spChg chg="mod">
          <ac:chgData name="Simarjit Singh" userId="8ae60930e2c6ae8d" providerId="LiveId" clId="{6D8B8336-B679-4FE9-8ABA-A253818F6EF9}" dt="2023-02-09T08:00:32.354" v="3922" actId="1076"/>
          <ac:spMkLst>
            <pc:docMk/>
            <pc:sldMk cId="781218348" sldId="267"/>
            <ac:spMk id="2" creationId="{4A963600-45B1-91F3-D137-8658F23301E2}"/>
          </ac:spMkLst>
        </pc:spChg>
        <pc:spChg chg="mod">
          <ac:chgData name="Simarjit Singh" userId="8ae60930e2c6ae8d" providerId="LiveId" clId="{6D8B8336-B679-4FE9-8ABA-A253818F6EF9}" dt="2023-02-09T08:00:17.585" v="3921"/>
          <ac:spMkLst>
            <pc:docMk/>
            <pc:sldMk cId="781218348" sldId="267"/>
            <ac:spMk id="3" creationId="{FD481FC8-A78E-79B6-BF28-C85805056E64}"/>
          </ac:spMkLst>
        </pc:spChg>
      </pc:sldChg>
      <pc:sldChg chg="modSp new mod">
        <pc:chgData name="Simarjit Singh" userId="8ae60930e2c6ae8d" providerId="LiveId" clId="{6D8B8336-B679-4FE9-8ABA-A253818F6EF9}" dt="2023-02-09T05:48:20.701" v="2352" actId="2710"/>
        <pc:sldMkLst>
          <pc:docMk/>
          <pc:sldMk cId="2949874534" sldId="268"/>
        </pc:sldMkLst>
        <pc:spChg chg="mod">
          <ac:chgData name="Simarjit Singh" userId="8ae60930e2c6ae8d" providerId="LiveId" clId="{6D8B8336-B679-4FE9-8ABA-A253818F6EF9}" dt="2023-02-09T05:37:25.616" v="2077" actId="14100"/>
          <ac:spMkLst>
            <pc:docMk/>
            <pc:sldMk cId="2949874534" sldId="268"/>
            <ac:spMk id="2" creationId="{3A8E395A-613F-90A7-C1D4-E8B7DF66FD3D}"/>
          </ac:spMkLst>
        </pc:spChg>
        <pc:spChg chg="mod">
          <ac:chgData name="Simarjit Singh" userId="8ae60930e2c6ae8d" providerId="LiveId" clId="{6D8B8336-B679-4FE9-8ABA-A253818F6EF9}" dt="2023-02-09T05:48:20.701" v="2352" actId="2710"/>
          <ac:spMkLst>
            <pc:docMk/>
            <pc:sldMk cId="2949874534" sldId="268"/>
            <ac:spMk id="3" creationId="{CA3C7BC7-7E11-9C77-6AED-C57072CFD977}"/>
          </ac:spMkLst>
        </pc:spChg>
      </pc:sldChg>
      <pc:sldChg chg="addSp delSp modSp new mod">
        <pc:chgData name="Simarjit Singh" userId="8ae60930e2c6ae8d" providerId="LiveId" clId="{6D8B8336-B679-4FE9-8ABA-A253818F6EF9}" dt="2023-02-09T06:08:04.664" v="2857" actId="14100"/>
        <pc:sldMkLst>
          <pc:docMk/>
          <pc:sldMk cId="3362827666" sldId="269"/>
        </pc:sldMkLst>
        <pc:spChg chg="mod">
          <ac:chgData name="Simarjit Singh" userId="8ae60930e2c6ae8d" providerId="LiveId" clId="{6D8B8336-B679-4FE9-8ABA-A253818F6EF9}" dt="2023-02-09T05:58:47.025" v="2846" actId="1076"/>
          <ac:spMkLst>
            <pc:docMk/>
            <pc:sldMk cId="3362827666" sldId="269"/>
            <ac:spMk id="2" creationId="{1AF901E3-43D5-E312-F8F2-D937011A8C1F}"/>
          </ac:spMkLst>
        </pc:spChg>
        <pc:spChg chg="mod">
          <ac:chgData name="Simarjit Singh" userId="8ae60930e2c6ae8d" providerId="LiveId" clId="{6D8B8336-B679-4FE9-8ABA-A253818F6EF9}" dt="2023-02-09T05:58:28.085" v="2843" actId="27636"/>
          <ac:spMkLst>
            <pc:docMk/>
            <pc:sldMk cId="3362827666" sldId="269"/>
            <ac:spMk id="3" creationId="{0F86C43B-CA75-615A-A36E-17679B282C25}"/>
          </ac:spMkLst>
        </pc:spChg>
        <pc:spChg chg="add del">
          <ac:chgData name="Simarjit Singh" userId="8ae60930e2c6ae8d" providerId="LiveId" clId="{6D8B8336-B679-4FE9-8ABA-A253818F6EF9}" dt="2023-02-09T05:59:19.024" v="2850" actId="22"/>
          <ac:spMkLst>
            <pc:docMk/>
            <pc:sldMk cId="3362827666" sldId="269"/>
            <ac:spMk id="6" creationId="{31721971-6F6E-BF9D-4908-46621CCE40B9}"/>
          </ac:spMkLst>
        </pc:spChg>
        <pc:picChg chg="add mod">
          <ac:chgData name="Simarjit Singh" userId="8ae60930e2c6ae8d" providerId="LiveId" clId="{6D8B8336-B679-4FE9-8ABA-A253818F6EF9}" dt="2023-02-09T06:08:04.664" v="2857" actId="14100"/>
          <ac:picMkLst>
            <pc:docMk/>
            <pc:sldMk cId="3362827666" sldId="269"/>
            <ac:picMk id="1026" creationId="{A4FD0E79-30E0-F5D7-C8C8-AD3BBBDAC66E}"/>
          </ac:picMkLst>
        </pc:picChg>
      </pc:sldChg>
      <pc:sldChg chg="addSp delSp modSp new mod modAnim">
        <pc:chgData name="Simarjit Singh" userId="8ae60930e2c6ae8d" providerId="LiveId" clId="{6D8B8336-B679-4FE9-8ABA-A253818F6EF9}" dt="2023-02-09T07:44:38.997" v="3500"/>
        <pc:sldMkLst>
          <pc:docMk/>
          <pc:sldMk cId="320671875" sldId="270"/>
        </pc:sldMkLst>
        <pc:spChg chg="mod">
          <ac:chgData name="Simarjit Singh" userId="8ae60930e2c6ae8d" providerId="LiveId" clId="{6D8B8336-B679-4FE9-8ABA-A253818F6EF9}" dt="2023-02-09T07:44:38.997" v="3500"/>
          <ac:spMkLst>
            <pc:docMk/>
            <pc:sldMk cId="320671875" sldId="270"/>
            <ac:spMk id="2" creationId="{E063541A-3C53-6758-C137-4782D1657FD9}"/>
          </ac:spMkLst>
        </pc:spChg>
        <pc:spChg chg="del">
          <ac:chgData name="Simarjit Singh" userId="8ae60930e2c6ae8d" providerId="LiveId" clId="{6D8B8336-B679-4FE9-8ABA-A253818F6EF9}" dt="2023-02-09T07:32:34.395" v="2922"/>
          <ac:spMkLst>
            <pc:docMk/>
            <pc:sldMk cId="320671875" sldId="270"/>
            <ac:spMk id="3" creationId="{AD004BA3-0764-489C-763E-D90754AF991D}"/>
          </ac:spMkLst>
        </pc:spChg>
        <pc:picChg chg="add mod">
          <ac:chgData name="Simarjit Singh" userId="8ae60930e2c6ae8d" providerId="LiveId" clId="{6D8B8336-B679-4FE9-8ABA-A253818F6EF9}" dt="2023-02-09T07:32:34.395" v="2922"/>
          <ac:picMkLst>
            <pc:docMk/>
            <pc:sldMk cId="320671875" sldId="270"/>
            <ac:picMk id="5" creationId="{1D04D928-0668-A665-4EDC-F739BB429B2C}"/>
          </ac:picMkLst>
        </pc:picChg>
      </pc:sldChg>
      <pc:sldChg chg="addSp delSp modSp new mod delAnim modAnim">
        <pc:chgData name="Simarjit Singh" userId="8ae60930e2c6ae8d" providerId="LiveId" clId="{6D8B8336-B679-4FE9-8ABA-A253818F6EF9}" dt="2023-02-09T07:44:44.814" v="3502"/>
        <pc:sldMkLst>
          <pc:docMk/>
          <pc:sldMk cId="2184569794" sldId="271"/>
        </pc:sldMkLst>
        <pc:spChg chg="mod">
          <ac:chgData name="Simarjit Singh" userId="8ae60930e2c6ae8d" providerId="LiveId" clId="{6D8B8336-B679-4FE9-8ABA-A253818F6EF9}" dt="2023-02-09T07:44:44.814" v="3502"/>
          <ac:spMkLst>
            <pc:docMk/>
            <pc:sldMk cId="2184569794" sldId="271"/>
            <ac:spMk id="2" creationId="{68BB0721-7EA6-76BD-7483-1ABA8404EEBE}"/>
          </ac:spMkLst>
        </pc:spChg>
        <pc:spChg chg="del">
          <ac:chgData name="Simarjit Singh" userId="8ae60930e2c6ae8d" providerId="LiveId" clId="{6D8B8336-B679-4FE9-8ABA-A253818F6EF9}" dt="2023-02-09T07:32:23.785" v="2920"/>
          <ac:spMkLst>
            <pc:docMk/>
            <pc:sldMk cId="2184569794" sldId="271"/>
            <ac:spMk id="3" creationId="{AC8E55C8-9021-F7B9-B381-592C99C5F8E6}"/>
          </ac:spMkLst>
        </pc:spChg>
        <pc:spChg chg="add mod">
          <ac:chgData name="Simarjit Singh" userId="8ae60930e2c6ae8d" providerId="LiveId" clId="{6D8B8336-B679-4FE9-8ABA-A253818F6EF9}" dt="2023-02-09T07:43:56.548" v="3486" actId="20577"/>
          <ac:spMkLst>
            <pc:docMk/>
            <pc:sldMk cId="2184569794" sldId="271"/>
            <ac:spMk id="7" creationId="{807215C9-E03B-862C-8299-27B8DE29221A}"/>
          </ac:spMkLst>
        </pc:spChg>
        <pc:picChg chg="add del mod">
          <ac:chgData name="Simarjit Singh" userId="8ae60930e2c6ae8d" providerId="LiveId" clId="{6D8B8336-B679-4FE9-8ABA-A253818F6EF9}" dt="2023-02-09T07:32:31.724" v="2921" actId="21"/>
          <ac:picMkLst>
            <pc:docMk/>
            <pc:sldMk cId="2184569794" sldId="271"/>
            <ac:picMk id="5" creationId="{CCD6C4C9-F6CF-138C-179E-4E5A95EA4B50}"/>
          </ac:picMkLst>
        </pc:picChg>
      </pc:sldChg>
      <pc:sldChg chg="modSp new mod">
        <pc:chgData name="Simarjit Singh" userId="8ae60930e2c6ae8d" providerId="LiveId" clId="{6D8B8336-B679-4FE9-8ABA-A253818F6EF9}" dt="2023-02-09T08:01:57.489" v="3950" actId="20577"/>
        <pc:sldMkLst>
          <pc:docMk/>
          <pc:sldMk cId="757646881" sldId="272"/>
        </pc:sldMkLst>
        <pc:spChg chg="mod">
          <ac:chgData name="Simarjit Singh" userId="8ae60930e2c6ae8d" providerId="LiveId" clId="{6D8B8336-B679-4FE9-8ABA-A253818F6EF9}" dt="2023-02-09T07:49:29.572" v="3647" actId="1076"/>
          <ac:spMkLst>
            <pc:docMk/>
            <pc:sldMk cId="757646881" sldId="272"/>
            <ac:spMk id="2" creationId="{EF561357-4CE5-8CE7-6A34-AC86A5EE43FE}"/>
          </ac:spMkLst>
        </pc:spChg>
        <pc:spChg chg="mod">
          <ac:chgData name="Simarjit Singh" userId="8ae60930e2c6ae8d" providerId="LiveId" clId="{6D8B8336-B679-4FE9-8ABA-A253818F6EF9}" dt="2023-02-09T08:01:57.489" v="3950" actId="20577"/>
          <ac:spMkLst>
            <pc:docMk/>
            <pc:sldMk cId="757646881" sldId="272"/>
            <ac:spMk id="3" creationId="{2A7FBBEB-1E8C-C8B4-CD7A-E4DCD576F98F}"/>
          </ac:spMkLst>
        </pc:spChg>
      </pc:sldChg>
    </pc:docChg>
  </pc:docChgLst>
</pc:chgInfo>
</file>

<file path=ppt/media/image1.png>
</file>

<file path=ppt/media/image10.jpeg>
</file>

<file path=ppt/media/image13.png>
</file>

<file path=ppt/media/image2.png>
</file>

<file path=ppt/media/image3.png>
</file>

<file path=ppt/media/image4.jpeg>
</file>

<file path=ppt/media/image5.jpe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014D49-924B-475A-8F80-A8BA9D7E68CB}" type="datetimeFigureOut">
              <a:rPr lang="en-IN" smtClean="0"/>
              <a:t>10-02-2024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0263FD-F8F6-473E-83C3-A04329A2BA65}" type="slidenum">
              <a:rPr lang="en-IN" smtClean="0"/>
              <a:t>‹#›</a:t>
            </a:fld>
            <a:endParaRPr lang="en-IN"/>
          </a:p>
        </p:txBody>
      </p:sp>
    </p:spTree>
    <p:extLst>
      <p:ext uri="{BB962C8B-B14F-4D97-AF65-F5344CB8AC3E}">
        <p14:creationId xmlns:p14="http://schemas.microsoft.com/office/powerpoint/2010/main" val="33805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F0263FD-F8F6-473E-83C3-A04329A2BA65}" type="slidenum">
              <a:rPr lang="en-IN" smtClean="0"/>
              <a:t>2</a:t>
            </a:fld>
            <a:endParaRPr lang="en-IN"/>
          </a:p>
        </p:txBody>
      </p:sp>
    </p:spTree>
    <p:extLst>
      <p:ext uri="{BB962C8B-B14F-4D97-AF65-F5344CB8AC3E}">
        <p14:creationId xmlns:p14="http://schemas.microsoft.com/office/powerpoint/2010/main" val="111616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1. Biometrics is a measurement and analysis of  basic human characteristics like face, fingers, eye(retina), etc.</a:t>
            </a:r>
            <a:endParaRPr lang="en-IN" dirty="0"/>
          </a:p>
        </p:txBody>
      </p:sp>
      <p:sp>
        <p:nvSpPr>
          <p:cNvPr id="4" name="Slide Number Placeholder 3"/>
          <p:cNvSpPr>
            <a:spLocks noGrp="1"/>
          </p:cNvSpPr>
          <p:nvPr>
            <p:ph type="sldNum" sz="quarter" idx="5"/>
          </p:nvPr>
        </p:nvSpPr>
        <p:spPr/>
        <p:txBody>
          <a:bodyPr/>
          <a:lstStyle/>
          <a:p>
            <a:fld id="{BF0263FD-F8F6-473E-83C3-A04329A2BA65}" type="slidenum">
              <a:rPr lang="en-IN" smtClean="0"/>
              <a:t>3</a:t>
            </a:fld>
            <a:endParaRPr lang="en-IN"/>
          </a:p>
        </p:txBody>
      </p:sp>
    </p:spTree>
    <p:extLst>
      <p:ext uri="{BB962C8B-B14F-4D97-AF65-F5344CB8AC3E}">
        <p14:creationId xmlns:p14="http://schemas.microsoft.com/office/powerpoint/2010/main" val="757055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Intel i3 10</a:t>
            </a:r>
            <a:r>
              <a:rPr lang="en-CA" baseline="30000" dirty="0"/>
              <a:t>th</a:t>
            </a:r>
            <a:r>
              <a:rPr lang="en-CA" dirty="0"/>
              <a:t> generation or higher must be used</a:t>
            </a:r>
            <a:endParaRPr lang="en-IN" dirty="0"/>
          </a:p>
        </p:txBody>
      </p:sp>
      <p:sp>
        <p:nvSpPr>
          <p:cNvPr id="4" name="Slide Number Placeholder 3"/>
          <p:cNvSpPr>
            <a:spLocks noGrp="1"/>
          </p:cNvSpPr>
          <p:nvPr>
            <p:ph type="sldNum" sz="quarter" idx="5"/>
          </p:nvPr>
        </p:nvSpPr>
        <p:spPr/>
        <p:txBody>
          <a:bodyPr/>
          <a:lstStyle/>
          <a:p>
            <a:fld id="{BF0263FD-F8F6-473E-83C3-A04329A2BA65}" type="slidenum">
              <a:rPr lang="en-IN" smtClean="0"/>
              <a:t>4</a:t>
            </a:fld>
            <a:endParaRPr lang="en-IN"/>
          </a:p>
        </p:txBody>
      </p:sp>
    </p:spTree>
    <p:extLst>
      <p:ext uri="{BB962C8B-B14F-4D97-AF65-F5344CB8AC3E}">
        <p14:creationId xmlns:p14="http://schemas.microsoft.com/office/powerpoint/2010/main" val="1777433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 this slide we will be Breaking down ‘what is biometrics?’</a:t>
            </a:r>
            <a:endParaRPr lang="en-IN" dirty="0"/>
          </a:p>
        </p:txBody>
      </p:sp>
      <p:sp>
        <p:nvSpPr>
          <p:cNvPr id="4" name="Slide Number Placeholder 3"/>
          <p:cNvSpPr>
            <a:spLocks noGrp="1"/>
          </p:cNvSpPr>
          <p:nvPr>
            <p:ph type="sldNum" sz="quarter" idx="5"/>
          </p:nvPr>
        </p:nvSpPr>
        <p:spPr/>
        <p:txBody>
          <a:bodyPr/>
          <a:lstStyle/>
          <a:p>
            <a:fld id="{BF0263FD-F8F6-473E-83C3-A04329A2BA65}" type="slidenum">
              <a:rPr lang="en-IN" smtClean="0"/>
              <a:t>5</a:t>
            </a:fld>
            <a:endParaRPr lang="en-IN"/>
          </a:p>
        </p:txBody>
      </p:sp>
    </p:spTree>
    <p:extLst>
      <p:ext uri="{BB962C8B-B14F-4D97-AF65-F5344CB8AC3E}">
        <p14:creationId xmlns:p14="http://schemas.microsoft.com/office/powerpoint/2010/main" val="386339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These are the types of biometrics which are generally used in day-to-day activities.</a:t>
            </a:r>
            <a:endParaRPr lang="en-IN" dirty="0"/>
          </a:p>
        </p:txBody>
      </p:sp>
      <p:sp>
        <p:nvSpPr>
          <p:cNvPr id="4" name="Slide Number Placeholder 3"/>
          <p:cNvSpPr>
            <a:spLocks noGrp="1"/>
          </p:cNvSpPr>
          <p:nvPr>
            <p:ph type="sldNum" sz="quarter" idx="5"/>
          </p:nvPr>
        </p:nvSpPr>
        <p:spPr/>
        <p:txBody>
          <a:bodyPr/>
          <a:lstStyle/>
          <a:p>
            <a:fld id="{BF0263FD-F8F6-473E-83C3-A04329A2BA65}" type="slidenum">
              <a:rPr lang="en-IN" smtClean="0"/>
              <a:t>6</a:t>
            </a:fld>
            <a:endParaRPr lang="en-IN"/>
          </a:p>
        </p:txBody>
      </p:sp>
    </p:spTree>
    <p:extLst>
      <p:ext uri="{BB962C8B-B14F-4D97-AF65-F5344CB8AC3E}">
        <p14:creationId xmlns:p14="http://schemas.microsoft.com/office/powerpoint/2010/main" val="16573712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301C974-4A34-4C28-81F7-32194CFC9BC4}"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37097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9B003D47-B998-440E-B958-09CCAB5FD53A}" type="datetime1">
              <a:rPr lang="en-IN" smtClean="0"/>
              <a:t>10-02-2024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301509744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003D47-B998-440E-B958-09CCAB5FD53A}"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317580444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003D47-B998-440E-B958-09CCAB5FD53A}"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47992416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003D47-B998-440E-B958-09CCAB5FD53A}"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31452558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003D47-B998-440E-B958-09CCAB5FD53A}"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65263376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003D47-B998-440E-B958-09CCAB5FD53A}"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293764046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C1DB66-A853-46DF-A2E0-167249C63F64}"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18086569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3B4524-2E35-421D-A9D7-4FD8F55EE3D1}"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29026373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1_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F0C6C24-5407-4D69-B7AA-79BDEF716330}" type="datetime1">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1247454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B9FCD2-1932-4F88-B222-2257F3D54D05}"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1293531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1EB7B5-6B30-4310-A3C7-D01C0E5AD8FF}" type="datetime1">
              <a:rPr lang="en-IN" smtClean="0"/>
              <a:t>10-02-2024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2853631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186A04-4AEB-446B-B7CC-D6D765FB108A}" type="datetime1">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4484630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AD7207-970F-4786-A695-2A72EE66D69E}" type="datetime1">
              <a:rPr lang="en-IN" smtClean="0"/>
              <a:t>10-02-2024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330122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4C493E0-7231-45AF-9A96-0E5F5CA9272D}" type="datetime1">
              <a:rPr lang="en-IN" smtClean="0"/>
              <a:t>10-02-2024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2563956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D8A982-D93D-4B35-BC7E-5726420F27E0}" type="datetime1">
              <a:rPr lang="en-IN" smtClean="0"/>
              <a:t>10-02-2024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925753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6B4CE8-DA8D-4319-8E75-32F7F0C22B35}" type="datetime1">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2994528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993A40F-E6D5-4E1B-A690-1E0882687751}" type="datetime1">
              <a:rPr lang="en-IN" smtClean="0"/>
              <a:t>10-02-2024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02DD8EB-C475-453A-A357-3DDC9763A6DE}" type="slidenum">
              <a:rPr lang="en-IN" smtClean="0"/>
              <a:t>‹#›</a:t>
            </a:fld>
            <a:endParaRPr lang="en-IN"/>
          </a:p>
        </p:txBody>
      </p:sp>
    </p:spTree>
    <p:extLst>
      <p:ext uri="{BB962C8B-B14F-4D97-AF65-F5344CB8AC3E}">
        <p14:creationId xmlns:p14="http://schemas.microsoft.com/office/powerpoint/2010/main" val="3570189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9B003D47-B998-440E-B958-09CCAB5FD53A}" type="datetime1">
              <a:rPr lang="en-IN" smtClean="0"/>
              <a:t>10-02-2024</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602DD8EB-C475-453A-A357-3DDC9763A6DE}" type="slidenum">
              <a:rPr lang="en-IN" smtClean="0"/>
              <a:t>‹#›</a:t>
            </a:fld>
            <a:endParaRPr lang="en-IN"/>
          </a:p>
        </p:txBody>
      </p:sp>
    </p:spTree>
    <p:extLst>
      <p:ext uri="{BB962C8B-B14F-4D97-AF65-F5344CB8AC3E}">
        <p14:creationId xmlns:p14="http://schemas.microsoft.com/office/powerpoint/2010/main" val="3000479350"/>
      </p:ext>
    </p:extLst>
  </p:cSld>
  <p:clrMap bg1="dk1" tx1="lt1" bg2="dk2" tx2="lt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www.ad-ins.com/6-benefits-of-studying-consumer-behavior-for-businesses/" TargetMode="Externa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vilmate.com/" TargetMode="External"/><Relationship Id="rId2" Type="http://schemas.openxmlformats.org/officeDocument/2006/relationships/hyperlink" Target="http://www.ad-ins.com/" TargetMode="External"/><Relationship Id="rId1" Type="http://schemas.openxmlformats.org/officeDocument/2006/relationships/slideLayout" Target="../slideLayouts/slideLayout2.xml"/><Relationship Id="rId4" Type="http://schemas.openxmlformats.org/officeDocument/2006/relationships/hyperlink" Target="http://www.geekforgeeks.com/"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www.ad-ins.com/6-benefits-of-studying-consumer-behavior-for-businesses/" TargetMode="Externa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www.ad-ins.com/6-benefits-of-studying-consumer-behavior-for-businesses/" TargetMode="Externa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www.ad-ins.com/6-benefits-of-studying-consumer-behavior-for-businesses/" TargetMode="Externa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68C12C63-8581-BBFB-A2F2-CCE073ED791F}"/>
              </a:ext>
            </a:extLst>
          </p:cNvPr>
          <p:cNvGrpSpPr/>
          <p:nvPr/>
        </p:nvGrpSpPr>
        <p:grpSpPr>
          <a:xfrm>
            <a:off x="-1872655" y="-459295"/>
            <a:ext cx="9829740" cy="7087311"/>
            <a:chOff x="-1769563" y="-435324"/>
            <a:chExt cx="9829740" cy="7087311"/>
          </a:xfrm>
        </p:grpSpPr>
        <p:sp>
          <p:nvSpPr>
            <p:cNvPr id="12" name="Rectangle 11">
              <a:extLst>
                <a:ext uri="{FF2B5EF4-FFF2-40B4-BE49-F238E27FC236}">
                  <a16:creationId xmlns:a16="http://schemas.microsoft.com/office/drawing/2014/main" id="{4BE14690-E52D-7634-8FAD-08FEEA7D536F}"/>
                </a:ext>
              </a:extLst>
            </p:cNvPr>
            <p:cNvSpPr/>
            <p:nvPr/>
          </p:nvSpPr>
          <p:spPr>
            <a:xfrm rot="19265181">
              <a:off x="-1769563" y="-435324"/>
              <a:ext cx="9829740" cy="7087311"/>
            </a:xfrm>
            <a:prstGeom prst="rect">
              <a:avLst/>
            </a:prstGeom>
            <a:solidFill>
              <a:schemeClr val="accent1">
                <a:lumMod val="20000"/>
                <a:lumOff val="80000"/>
              </a:schemeClr>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a:p>
          </p:txBody>
        </p:sp>
        <p:sp>
          <p:nvSpPr>
            <p:cNvPr id="13" name="TextBox 12">
              <a:extLst>
                <a:ext uri="{FF2B5EF4-FFF2-40B4-BE49-F238E27FC236}">
                  <a16:creationId xmlns:a16="http://schemas.microsoft.com/office/drawing/2014/main" id="{BB230962-4907-7BC7-8F28-517A832781AB}"/>
                </a:ext>
              </a:extLst>
            </p:cNvPr>
            <p:cNvSpPr txBox="1"/>
            <p:nvPr/>
          </p:nvSpPr>
          <p:spPr>
            <a:xfrm>
              <a:off x="275808" y="1448908"/>
              <a:ext cx="5738998" cy="1600438"/>
            </a:xfrm>
            <a:prstGeom prst="rect">
              <a:avLst/>
            </a:prstGeom>
            <a:noFill/>
          </p:spPr>
          <p:txBody>
            <a:bodyPr wrap="square" rtlCol="0">
              <a:spAutoFit/>
            </a:bodyPr>
            <a:lstStyle/>
            <a:p>
              <a:r>
                <a:rPr lang="en-IN" sz="4000" b="1" dirty="0">
                  <a:latin typeface="Georgia" panose="02040502050405020303" pitchFamily="18" charset="0"/>
                </a:rPr>
                <a:t>Face Recognition </a:t>
              </a:r>
              <a:r>
                <a:rPr lang="en-CA" sz="4000" b="1" dirty="0">
                  <a:latin typeface="Georgia" panose="02040502050405020303" pitchFamily="18" charset="0"/>
                </a:rPr>
                <a:t>Attendance System </a:t>
              </a:r>
              <a:endParaRPr lang="en-IN" sz="4000" b="1" dirty="0">
                <a:latin typeface="Georgia" panose="02040502050405020303" pitchFamily="18" charset="0"/>
              </a:endParaRPr>
            </a:p>
            <a:p>
              <a:endParaRPr lang="en-IN" dirty="0"/>
            </a:p>
          </p:txBody>
        </p:sp>
        <p:sp>
          <p:nvSpPr>
            <p:cNvPr id="14" name="Subtitle 2">
              <a:extLst>
                <a:ext uri="{FF2B5EF4-FFF2-40B4-BE49-F238E27FC236}">
                  <a16:creationId xmlns:a16="http://schemas.microsoft.com/office/drawing/2014/main" id="{133DA43B-F704-7114-6E6C-5FD555682591}"/>
                </a:ext>
              </a:extLst>
            </p:cNvPr>
            <p:cNvSpPr txBox="1">
              <a:spLocks/>
            </p:cNvSpPr>
            <p:nvPr/>
          </p:nvSpPr>
          <p:spPr>
            <a:xfrm>
              <a:off x="2033027" y="3458965"/>
              <a:ext cx="3332689" cy="157988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endParaRPr lang="en-CA" dirty="0">
                <a:solidFill>
                  <a:srgbClr val="FF0000"/>
                </a:solidFill>
                <a:latin typeface="Bookman Old Style" panose="02050604050505020204" pitchFamily="18" charset="0"/>
              </a:endParaRPr>
            </a:p>
            <a:p>
              <a:pPr marL="0" indent="0" algn="r">
                <a:buNone/>
              </a:pPr>
              <a:r>
                <a:rPr lang="en-CA" dirty="0">
                  <a:solidFill>
                    <a:srgbClr val="FF0000"/>
                  </a:solidFill>
                  <a:latin typeface="Bookman Old Style" panose="02050604050505020204" pitchFamily="18" charset="0"/>
                </a:rPr>
                <a:t>By Simarjit Singh</a:t>
              </a:r>
              <a:br>
                <a:rPr lang="en-CA" dirty="0">
                  <a:solidFill>
                    <a:srgbClr val="FF0000"/>
                  </a:solidFill>
                  <a:latin typeface="Bookman Old Style" panose="02050604050505020204" pitchFamily="18" charset="0"/>
                </a:rPr>
              </a:br>
              <a:r>
                <a:rPr lang="en-CA" dirty="0">
                  <a:solidFill>
                    <a:srgbClr val="FF0000"/>
                  </a:solidFill>
                  <a:latin typeface="Bookman Old Style" panose="02050604050505020204" pitchFamily="18" charset="0"/>
                </a:rPr>
                <a:t>BCA 3</a:t>
              </a:r>
              <a:r>
                <a:rPr lang="en-CA" baseline="30000" dirty="0">
                  <a:solidFill>
                    <a:srgbClr val="FF0000"/>
                  </a:solidFill>
                  <a:latin typeface="Bookman Old Style" panose="02050604050505020204" pitchFamily="18" charset="0"/>
                </a:rPr>
                <a:t>rd</a:t>
              </a:r>
              <a:r>
                <a:rPr lang="en-CA" dirty="0">
                  <a:solidFill>
                    <a:srgbClr val="FF0000"/>
                  </a:solidFill>
                  <a:latin typeface="Bookman Old Style" panose="02050604050505020204" pitchFamily="18" charset="0"/>
                </a:rPr>
                <a:t> Year</a:t>
              </a:r>
              <a:br>
                <a:rPr lang="en-CA" dirty="0">
                  <a:solidFill>
                    <a:srgbClr val="FF0000"/>
                  </a:solidFill>
                  <a:latin typeface="Bookman Old Style" panose="02050604050505020204" pitchFamily="18" charset="0"/>
                </a:rPr>
              </a:br>
              <a:endParaRPr lang="en-IN" dirty="0">
                <a:solidFill>
                  <a:srgbClr val="FF0000"/>
                </a:solidFill>
                <a:latin typeface="Bookman Old Style" panose="02050604050505020204" pitchFamily="18" charset="0"/>
              </a:endParaRPr>
            </a:p>
          </p:txBody>
        </p:sp>
      </p:grpSp>
      <p:grpSp>
        <p:nvGrpSpPr>
          <p:cNvPr id="11" name="Group 10">
            <a:extLst>
              <a:ext uri="{FF2B5EF4-FFF2-40B4-BE49-F238E27FC236}">
                <a16:creationId xmlns:a16="http://schemas.microsoft.com/office/drawing/2014/main" id="{AB697A06-C45A-3B53-A86B-EF952A908B14}"/>
              </a:ext>
            </a:extLst>
          </p:cNvPr>
          <p:cNvGrpSpPr/>
          <p:nvPr/>
        </p:nvGrpSpPr>
        <p:grpSpPr>
          <a:xfrm>
            <a:off x="5476001" y="393539"/>
            <a:ext cx="7858035" cy="5665115"/>
            <a:chOff x="5571441" y="-811255"/>
            <a:chExt cx="8364216" cy="6476370"/>
          </a:xfrm>
          <a:blipFill dpi="0" rotWithShape="1">
            <a:blip r:embed="rId2"/>
            <a:srcRect/>
            <a:tile tx="0" ty="38100" sx="43000" sy="49000" flip="none" algn="tl"/>
          </a:blipFill>
        </p:grpSpPr>
        <p:sp>
          <p:nvSpPr>
            <p:cNvPr id="3" name="Rectangle 2">
              <a:extLst>
                <a:ext uri="{FF2B5EF4-FFF2-40B4-BE49-F238E27FC236}">
                  <a16:creationId xmlns:a16="http://schemas.microsoft.com/office/drawing/2014/main" id="{EC3F3A9D-D924-A408-F1A9-CCE7E6D6C1EA}"/>
                </a:ext>
              </a:extLst>
            </p:cNvPr>
            <p:cNvSpPr/>
            <p:nvPr/>
          </p:nvSpPr>
          <p:spPr>
            <a:xfrm rot="19265024">
              <a:off x="6269720" y="1136507"/>
              <a:ext cx="7023249" cy="2413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D00E2762-F795-E0CF-097E-A5DDD7604C4F}"/>
                </a:ext>
              </a:extLst>
            </p:cNvPr>
            <p:cNvSpPr/>
            <p:nvPr/>
          </p:nvSpPr>
          <p:spPr>
            <a:xfrm rot="19265024">
              <a:off x="8291724" y="3252115"/>
              <a:ext cx="5643933" cy="2413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76623E6F-4E35-C1C9-7D66-738857056411}"/>
                </a:ext>
              </a:extLst>
            </p:cNvPr>
            <p:cNvSpPr/>
            <p:nvPr/>
          </p:nvSpPr>
          <p:spPr>
            <a:xfrm rot="19265024">
              <a:off x="5571441" y="-811255"/>
              <a:ext cx="5437416" cy="2413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412473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000" fill="hold"/>
                                        <p:tgtEl>
                                          <p:spTgt spid="16"/>
                                        </p:tgtEl>
                                        <p:attrNameLst>
                                          <p:attrName>ppt_x</p:attrName>
                                        </p:attrNameLst>
                                      </p:cBhvr>
                                      <p:tavLst>
                                        <p:tav tm="0">
                                          <p:val>
                                            <p:strVal val="0-#ppt_w/2"/>
                                          </p:val>
                                        </p:tav>
                                        <p:tav tm="100000">
                                          <p:val>
                                            <p:strVal val="#ppt_x"/>
                                          </p:val>
                                        </p:tav>
                                      </p:tavLst>
                                    </p:anim>
                                    <p:anim calcmode="lin" valueType="num">
                                      <p:cBhvr additive="base">
                                        <p:cTn id="8" dur="10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1+#ppt_w/2"/>
                                          </p:val>
                                        </p:tav>
                                        <p:tav tm="100000">
                                          <p:val>
                                            <p:strVal val="#ppt_x"/>
                                          </p:val>
                                        </p:tav>
                                      </p:tavLst>
                                    </p:anim>
                                    <p:anim calcmode="lin" valueType="num">
                                      <p:cBhvr additive="base">
                                        <p:cTn id="12" dur="10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5ECB3511-ABE8-43DB-BF99-75D9D2C4F3CD}"/>
              </a:ext>
            </a:extLst>
          </p:cNvPr>
          <p:cNvGrpSpPr/>
          <p:nvPr/>
        </p:nvGrpSpPr>
        <p:grpSpPr>
          <a:xfrm>
            <a:off x="-7708904" y="0"/>
            <a:ext cx="18392144" cy="6858001"/>
            <a:chOff x="2987037" y="-1"/>
            <a:chExt cx="12293605" cy="6858001"/>
          </a:xfrm>
        </p:grpSpPr>
        <p:grpSp>
          <p:nvGrpSpPr>
            <p:cNvPr id="21" name="Group 20">
              <a:extLst>
                <a:ext uri="{FF2B5EF4-FFF2-40B4-BE49-F238E27FC236}">
                  <a16:creationId xmlns:a16="http://schemas.microsoft.com/office/drawing/2014/main" id="{C7744FEC-C615-2294-50A2-3800D01E5417}"/>
                </a:ext>
              </a:extLst>
            </p:cNvPr>
            <p:cNvGrpSpPr/>
            <p:nvPr/>
          </p:nvGrpSpPr>
          <p:grpSpPr>
            <a:xfrm>
              <a:off x="2987037" y="0"/>
              <a:ext cx="3017520" cy="6858000"/>
              <a:chOff x="2987037" y="0"/>
              <a:chExt cx="3017520" cy="6858000"/>
            </a:xfrm>
          </p:grpSpPr>
          <p:sp>
            <p:nvSpPr>
              <p:cNvPr id="6" name="Rectangle 5">
                <a:extLst>
                  <a:ext uri="{FF2B5EF4-FFF2-40B4-BE49-F238E27FC236}">
                    <a16:creationId xmlns:a16="http://schemas.microsoft.com/office/drawing/2014/main" id="{2BEA38F9-FAC3-D37F-566B-A039E139ED2F}"/>
                  </a:ext>
                </a:extLst>
              </p:cNvPr>
              <p:cNvSpPr/>
              <p:nvPr/>
            </p:nvSpPr>
            <p:spPr>
              <a:xfrm>
                <a:off x="3002278" y="0"/>
                <a:ext cx="300227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Content Placeholder 2">
                <a:extLst>
                  <a:ext uri="{FF2B5EF4-FFF2-40B4-BE49-F238E27FC236}">
                    <a16:creationId xmlns:a16="http://schemas.microsoft.com/office/drawing/2014/main" id="{1E9661A5-C98C-4051-114E-FBD1E642ABA2}"/>
                  </a:ext>
                </a:extLst>
              </p:cNvPr>
              <p:cNvSpPr txBox="1">
                <a:spLocks/>
              </p:cNvSpPr>
              <p:nvPr/>
            </p:nvSpPr>
            <p:spPr>
              <a:xfrm>
                <a:off x="2987037" y="0"/>
                <a:ext cx="3017519" cy="657332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0000"/>
                  </a:lnSpc>
                  <a:buNone/>
                </a:pPr>
                <a:r>
                  <a:rPr lang="en-IN" sz="2600" dirty="0">
                    <a:solidFill>
                      <a:srgbClr val="FFFF00"/>
                    </a:solidFill>
                    <a:latin typeface="Georgia" panose="02040502050405020303" pitchFamily="18" charset="0"/>
                    <a:cs typeface="Times New Roman" panose="02020603050405020304" pitchFamily="18" charset="0"/>
                  </a:rPr>
                  <a:t>Physical Identifiers</a:t>
                </a:r>
              </a:p>
              <a:p>
                <a:pPr>
                  <a:lnSpc>
                    <a:spcPct val="120000"/>
                  </a:lnSpc>
                </a:pPr>
                <a:r>
                  <a:rPr lang="en-US" sz="1900" dirty="0">
                    <a:solidFill>
                      <a:schemeClr val="bg1"/>
                    </a:solidFill>
                    <a:latin typeface="Bookman Old Style" panose="02050604050505020204" pitchFamily="18" charset="0"/>
                  </a:rPr>
                  <a:t>This type of biometric performs a physical scan of a person (Iris, retina, fingerprint, face, voice, DNA, and signature scans are included in the type of biometric physical identifiers).</a:t>
                </a:r>
              </a:p>
              <a:p>
                <a:pPr>
                  <a:lnSpc>
                    <a:spcPct val="120000"/>
                  </a:lnSpc>
                </a:pPr>
                <a:r>
                  <a:rPr lang="en-US" sz="1900" dirty="0">
                    <a:solidFill>
                      <a:schemeClr val="bg1"/>
                    </a:solidFill>
                    <a:latin typeface="Bookman Old Style" panose="02050604050505020204" pitchFamily="18" charset="0"/>
                  </a:rPr>
                  <a:t>The type of biometric that performs a physical scan is generally more often heard and you can find it in everyday life. </a:t>
                </a:r>
              </a:p>
              <a:p>
                <a:pPr>
                  <a:lnSpc>
                    <a:spcPct val="120000"/>
                  </a:lnSpc>
                </a:pPr>
                <a:r>
                  <a:rPr lang="en-US" sz="1900" dirty="0">
                    <a:solidFill>
                      <a:schemeClr val="bg1"/>
                    </a:solidFill>
                    <a:latin typeface="Bookman Old Style" panose="02050604050505020204" pitchFamily="18" charset="0"/>
                  </a:rPr>
                  <a:t>Examples include smartphones and Aadhar </a:t>
                </a:r>
                <a:r>
                  <a:rPr lang="en-CA" sz="1900" dirty="0">
                    <a:solidFill>
                      <a:schemeClr val="bg1"/>
                    </a:solidFill>
                    <a:latin typeface="Bookman Old Style" panose="02050604050505020204" pitchFamily="18" charset="0"/>
                  </a:rPr>
                  <a:t>Verification, etc.</a:t>
                </a:r>
                <a:endParaRPr lang="en-US" sz="1900" dirty="0">
                  <a:solidFill>
                    <a:schemeClr val="bg1"/>
                  </a:solidFill>
                  <a:latin typeface="Bookman Old Style" panose="02050604050505020204" pitchFamily="18" charset="0"/>
                </a:endParaRPr>
              </a:p>
              <a:p>
                <a:pPr lvl="1"/>
                <a:endParaRPr lang="en-IN" sz="1800" dirty="0">
                  <a:latin typeface="Bookman Old Style" panose="02050604050505020204" pitchFamily="18" charset="0"/>
                </a:endParaRPr>
              </a:p>
              <a:p>
                <a:endParaRPr lang="en-IN" dirty="0"/>
              </a:p>
            </p:txBody>
          </p:sp>
        </p:grpSp>
        <p:grpSp>
          <p:nvGrpSpPr>
            <p:cNvPr id="23" name="Group 22">
              <a:extLst>
                <a:ext uri="{FF2B5EF4-FFF2-40B4-BE49-F238E27FC236}">
                  <a16:creationId xmlns:a16="http://schemas.microsoft.com/office/drawing/2014/main" id="{1121D160-1EC1-7D8E-39D7-4DEC17E9F675}"/>
                </a:ext>
              </a:extLst>
            </p:cNvPr>
            <p:cNvGrpSpPr/>
            <p:nvPr/>
          </p:nvGrpSpPr>
          <p:grpSpPr>
            <a:xfrm>
              <a:off x="9093200" y="0"/>
              <a:ext cx="3098799" cy="6858000"/>
              <a:chOff x="9093200" y="0"/>
              <a:chExt cx="3098799" cy="6858000"/>
            </a:xfrm>
          </p:grpSpPr>
          <p:sp>
            <p:nvSpPr>
              <p:cNvPr id="8" name="Rectangle 7">
                <a:extLst>
                  <a:ext uri="{FF2B5EF4-FFF2-40B4-BE49-F238E27FC236}">
                    <a16:creationId xmlns:a16="http://schemas.microsoft.com/office/drawing/2014/main" id="{59CA5356-1EC2-9299-C81C-25D824043971}"/>
                  </a:ext>
                </a:extLst>
              </p:cNvPr>
              <p:cNvSpPr/>
              <p:nvPr/>
            </p:nvSpPr>
            <p:spPr>
              <a:xfrm>
                <a:off x="9093200" y="0"/>
                <a:ext cx="30987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Content Placeholder 3">
                <a:extLst>
                  <a:ext uri="{FF2B5EF4-FFF2-40B4-BE49-F238E27FC236}">
                    <a16:creationId xmlns:a16="http://schemas.microsoft.com/office/drawing/2014/main" id="{5E878AF0-372C-33C6-DF96-09908030DB41}"/>
                  </a:ext>
                </a:extLst>
              </p:cNvPr>
              <p:cNvSpPr txBox="1">
                <a:spLocks/>
              </p:cNvSpPr>
              <p:nvPr/>
            </p:nvSpPr>
            <p:spPr>
              <a:xfrm>
                <a:off x="9093201" y="1"/>
                <a:ext cx="3078480" cy="6573328"/>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IN" sz="2900" dirty="0">
                    <a:solidFill>
                      <a:srgbClr val="FF0000"/>
                    </a:solidFill>
                    <a:latin typeface="Georgia" panose="02040502050405020303" pitchFamily="18" charset="0"/>
                    <a:cs typeface="Times New Roman" panose="02020603050405020304" pitchFamily="18" charset="0"/>
                  </a:rPr>
                  <a:t>2. Behavioural Identifiers</a:t>
                </a:r>
              </a:p>
              <a:p>
                <a:pPr>
                  <a:lnSpc>
                    <a:spcPct val="120000"/>
                  </a:lnSpc>
                </a:pPr>
                <a:r>
                  <a:rPr lang="en-US" sz="2600" dirty="0">
                    <a:latin typeface="Bookman Old Style" panose="02050604050505020204" pitchFamily="18" charset="0"/>
                  </a:rPr>
                  <a:t>Behavioral identifiers are a type of biometric that scans human behaviour. </a:t>
                </a:r>
              </a:p>
              <a:p>
                <a:pPr>
                  <a:lnSpc>
                    <a:spcPct val="120000"/>
                  </a:lnSpc>
                </a:pPr>
                <a:r>
                  <a:rPr lang="en-US" sz="2600" dirty="0">
                    <a:latin typeface="Bookman Old Style" panose="02050604050505020204" pitchFamily="18" charset="0"/>
                  </a:rPr>
                  <a:t>The question “Is it possible to scan </a:t>
                </a:r>
                <a:r>
                  <a:rPr lang="en-US" sz="2600" dirty="0">
                    <a:latin typeface="Bookman Old Style" panose="02050604050505020204" pitchFamily="18" charset="0"/>
                    <a:hlinkClick r:id="rId2">
                      <a:extLst>
                        <a:ext uri="{A12FA001-AC4F-418D-AE19-62706E023703}">
                          <ahyp:hlinkClr xmlns:ahyp="http://schemas.microsoft.com/office/drawing/2018/hyperlinkcolor" val="tx"/>
                        </a:ext>
                      </a:extLst>
                    </a:hlinkClick>
                  </a:rPr>
                  <a:t>human behaviour?</a:t>
                </a:r>
                <a:r>
                  <a:rPr lang="en-US" sz="2600" dirty="0">
                    <a:latin typeface="Bookman Old Style" panose="02050604050505020204" pitchFamily="18" charset="0"/>
                  </a:rPr>
                  <a:t>”. Of course, it’s possible! In fact, this scan is already used by companies.</a:t>
                </a:r>
              </a:p>
              <a:p>
                <a:pPr>
                  <a:lnSpc>
                    <a:spcPct val="120000"/>
                  </a:lnSpc>
                </a:pPr>
                <a:r>
                  <a:rPr lang="en-US" sz="2600" dirty="0">
                    <a:latin typeface="Bookman Old Style" panose="02050604050505020204" pitchFamily="18" charset="0"/>
                  </a:rPr>
                  <a:t>In particular, this type of biometric is used to distinguish humans and robots when using the internet. </a:t>
                </a:r>
              </a:p>
              <a:p>
                <a:endParaRPr lang="en-IN" sz="2300" dirty="0">
                  <a:latin typeface="Bookman Old Style" panose="02050604050505020204" pitchFamily="18" charset="0"/>
                </a:endParaRPr>
              </a:p>
            </p:txBody>
          </p:sp>
        </p:grpSp>
        <p:grpSp>
          <p:nvGrpSpPr>
            <p:cNvPr id="24" name="Group 23">
              <a:extLst>
                <a:ext uri="{FF2B5EF4-FFF2-40B4-BE49-F238E27FC236}">
                  <a16:creationId xmlns:a16="http://schemas.microsoft.com/office/drawing/2014/main" id="{3BEF0FA6-3CE9-8DC4-088C-CE81DC21D1FD}"/>
                </a:ext>
              </a:extLst>
            </p:cNvPr>
            <p:cNvGrpSpPr/>
            <p:nvPr/>
          </p:nvGrpSpPr>
          <p:grpSpPr>
            <a:xfrm>
              <a:off x="12202162" y="-1"/>
              <a:ext cx="3078480" cy="6857999"/>
              <a:chOff x="12202162" y="-1"/>
              <a:chExt cx="3078480" cy="6857999"/>
            </a:xfrm>
          </p:grpSpPr>
          <p:sp>
            <p:nvSpPr>
              <p:cNvPr id="13" name="Content Placeholder 3">
                <a:extLst>
                  <a:ext uri="{FF2B5EF4-FFF2-40B4-BE49-F238E27FC236}">
                    <a16:creationId xmlns:a16="http://schemas.microsoft.com/office/drawing/2014/main" id="{31D74605-E280-C258-23B7-CE99CEBC4845}"/>
                  </a:ext>
                </a:extLst>
              </p:cNvPr>
              <p:cNvSpPr txBox="1">
                <a:spLocks/>
              </p:cNvSpPr>
              <p:nvPr/>
            </p:nvSpPr>
            <p:spPr>
              <a:xfrm>
                <a:off x="12202162" y="-1"/>
                <a:ext cx="3078480" cy="6857999"/>
              </a:xfrm>
              <a:prstGeom prst="rect">
                <a:avLst/>
              </a:prstGeom>
              <a:solidFill>
                <a:schemeClr val="accent6"/>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N" sz="2300" dirty="0">
                  <a:latin typeface="Bookman Old Style" panose="02050604050505020204" pitchFamily="18" charset="0"/>
                </a:endParaRPr>
              </a:p>
            </p:txBody>
          </p:sp>
          <p:sp>
            <p:nvSpPr>
              <p:cNvPr id="9" name="Rectangle 8">
                <a:extLst>
                  <a:ext uri="{FF2B5EF4-FFF2-40B4-BE49-F238E27FC236}">
                    <a16:creationId xmlns:a16="http://schemas.microsoft.com/office/drawing/2014/main" id="{51906A66-84D7-DC76-65A5-D6F91E2A8A0B}"/>
                  </a:ext>
                </a:extLst>
              </p:cNvPr>
              <p:cNvSpPr/>
              <p:nvPr/>
            </p:nvSpPr>
            <p:spPr>
              <a:xfrm>
                <a:off x="12209784" y="1344295"/>
                <a:ext cx="3002276" cy="3667760"/>
              </a:xfrm>
              <a:prstGeom prst="rect">
                <a:avLst/>
              </a:prstGeom>
              <a:blipFill dpi="0" rotWithShape="1">
                <a:blip r:embed="rId3"/>
                <a:srcRect/>
                <a:tile tx="0" ty="0" sx="54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2" name="Group 21">
              <a:extLst>
                <a:ext uri="{FF2B5EF4-FFF2-40B4-BE49-F238E27FC236}">
                  <a16:creationId xmlns:a16="http://schemas.microsoft.com/office/drawing/2014/main" id="{61743C9E-A72C-7B35-9539-E2D096FEC220}"/>
                </a:ext>
              </a:extLst>
            </p:cNvPr>
            <p:cNvGrpSpPr/>
            <p:nvPr/>
          </p:nvGrpSpPr>
          <p:grpSpPr>
            <a:xfrm>
              <a:off x="6047738" y="0"/>
              <a:ext cx="3002279" cy="6858000"/>
              <a:chOff x="6047738" y="0"/>
              <a:chExt cx="3002279" cy="6858000"/>
            </a:xfrm>
          </p:grpSpPr>
          <p:sp>
            <p:nvSpPr>
              <p:cNvPr id="19" name="Rectangle 18">
                <a:extLst>
                  <a:ext uri="{FF2B5EF4-FFF2-40B4-BE49-F238E27FC236}">
                    <a16:creationId xmlns:a16="http://schemas.microsoft.com/office/drawing/2014/main" id="{D859549E-EAEA-8CFE-3D68-EED140FDB47A}"/>
                  </a:ext>
                </a:extLst>
              </p:cNvPr>
              <p:cNvSpPr/>
              <p:nvPr/>
            </p:nvSpPr>
            <p:spPr>
              <a:xfrm>
                <a:off x="6047738" y="0"/>
                <a:ext cx="3002279" cy="6858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a:extLst>
                  <a:ext uri="{FF2B5EF4-FFF2-40B4-BE49-F238E27FC236}">
                    <a16:creationId xmlns:a16="http://schemas.microsoft.com/office/drawing/2014/main" id="{CEF9799C-EAE1-156A-05FF-7A2C5DA651EB}"/>
                  </a:ext>
                </a:extLst>
              </p:cNvPr>
              <p:cNvSpPr/>
              <p:nvPr/>
            </p:nvSpPr>
            <p:spPr>
              <a:xfrm>
                <a:off x="6096000" y="1121837"/>
                <a:ext cx="2910833" cy="3890218"/>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grpSp>
        <p:nvGrpSpPr>
          <p:cNvPr id="4" name="Group 3">
            <a:extLst>
              <a:ext uri="{FF2B5EF4-FFF2-40B4-BE49-F238E27FC236}">
                <a16:creationId xmlns:a16="http://schemas.microsoft.com/office/drawing/2014/main" id="{13834F46-CC8F-565C-3A79-FD29862FF5F5}"/>
              </a:ext>
            </a:extLst>
          </p:cNvPr>
          <p:cNvGrpSpPr/>
          <p:nvPr/>
        </p:nvGrpSpPr>
        <p:grpSpPr>
          <a:xfrm>
            <a:off x="0" y="0"/>
            <a:ext cx="6111240" cy="6858000"/>
            <a:chOff x="0" y="0"/>
            <a:chExt cx="3002280" cy="6858000"/>
          </a:xfrm>
        </p:grpSpPr>
        <p:sp>
          <p:nvSpPr>
            <p:cNvPr id="3" name="Rectangle 2">
              <a:extLst>
                <a:ext uri="{FF2B5EF4-FFF2-40B4-BE49-F238E27FC236}">
                  <a16:creationId xmlns:a16="http://schemas.microsoft.com/office/drawing/2014/main" id="{A28D2F42-9EF6-3C1D-823C-58E193451852}"/>
                </a:ext>
              </a:extLst>
            </p:cNvPr>
            <p:cNvSpPr/>
            <p:nvPr/>
          </p:nvSpPr>
          <p:spPr>
            <a:xfrm>
              <a:off x="1" y="0"/>
              <a:ext cx="3002279" cy="6858000"/>
            </a:xfrm>
            <a:prstGeom prst="rect">
              <a:avLst/>
            </a:prstGeom>
            <a:blipFill dpi="0" rotWithShape="0">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0F83FF8-13EA-A367-4BE1-D5302F84417F}"/>
                </a:ext>
              </a:extLst>
            </p:cNvPr>
            <p:cNvSpPr txBox="1"/>
            <p:nvPr/>
          </p:nvSpPr>
          <p:spPr>
            <a:xfrm>
              <a:off x="0" y="1859340"/>
              <a:ext cx="3002279" cy="2308324"/>
            </a:xfrm>
            <a:prstGeom prst="rect">
              <a:avLst/>
            </a:prstGeom>
            <a:noFill/>
          </p:spPr>
          <p:txBody>
            <a:bodyPr wrap="square">
              <a:spAutoFit/>
            </a:bodyPr>
            <a:lstStyle/>
            <a:p>
              <a:pPr algn="ctr"/>
              <a:r>
                <a:rPr lang="en-CA" sz="4800" dirty="0">
                  <a:solidFill>
                    <a:srgbClr val="FFFF00"/>
                  </a:solidFill>
                  <a:latin typeface="Georgia" panose="02040502050405020303" pitchFamily="18" charset="0"/>
                </a:rPr>
                <a:t>Types of Biometrics</a:t>
              </a:r>
              <a:endParaRPr lang="en-IN" sz="4800" dirty="0">
                <a:solidFill>
                  <a:srgbClr val="FFFF00"/>
                </a:solidFill>
              </a:endParaRPr>
            </a:p>
          </p:txBody>
        </p:sp>
      </p:grpSp>
    </p:spTree>
    <p:extLst>
      <p:ext uri="{BB962C8B-B14F-4D97-AF65-F5344CB8AC3E}">
        <p14:creationId xmlns:p14="http://schemas.microsoft.com/office/powerpoint/2010/main" val="2023819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746FC-6607-29FE-A9C2-0F4A3E803BA2}"/>
              </a:ext>
            </a:extLst>
          </p:cNvPr>
          <p:cNvSpPr>
            <a:spLocks noGrp="1"/>
          </p:cNvSpPr>
          <p:nvPr>
            <p:ph type="title"/>
          </p:nvPr>
        </p:nvSpPr>
        <p:spPr>
          <a:xfrm>
            <a:off x="966499" y="1063416"/>
            <a:ext cx="9404723" cy="1400530"/>
          </a:xfrm>
        </p:spPr>
        <p:txBody>
          <a:bodyPr>
            <a:normAutofit fontScale="90000"/>
          </a:bodyPr>
          <a:lstStyle/>
          <a:p>
            <a:r>
              <a:rPr lang="en-CA" dirty="0">
                <a:latin typeface="Georgia" panose="02040502050405020303" pitchFamily="18" charset="0"/>
              </a:rPr>
              <a:t>Why do we choose face recognition over other biometric?</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67D6CC9A-FE34-6109-FDE5-75F804A3BF8B}"/>
              </a:ext>
            </a:extLst>
          </p:cNvPr>
          <p:cNvSpPr>
            <a:spLocks noGrp="1"/>
          </p:cNvSpPr>
          <p:nvPr>
            <p:ph idx="1"/>
          </p:nvPr>
        </p:nvSpPr>
        <p:spPr>
          <a:xfrm>
            <a:off x="966499" y="2849872"/>
            <a:ext cx="9125457" cy="2477137"/>
          </a:xfrm>
        </p:spPr>
        <p:txBody>
          <a:bodyPr>
            <a:normAutofit/>
          </a:bodyPr>
          <a:lstStyle/>
          <a:p>
            <a:pPr>
              <a:lnSpc>
                <a:spcPct val="150000"/>
              </a:lnSpc>
            </a:pPr>
            <a:r>
              <a:rPr lang="en-CA" sz="1600" dirty="0">
                <a:solidFill>
                  <a:schemeClr val="bg1"/>
                </a:solidFill>
                <a:latin typeface="Bookman Old Style" panose="02050604050505020204" pitchFamily="18" charset="0"/>
              </a:rPr>
              <a:t>There is a number of reasons to choose face recognition. This includes the following  :</a:t>
            </a:r>
          </a:p>
          <a:p>
            <a:pPr marL="742950" lvl="2" indent="-342900">
              <a:lnSpc>
                <a:spcPct val="150000"/>
              </a:lnSpc>
              <a:buFont typeface="+mj-lt"/>
              <a:buAutoNum type="arabicPeriod"/>
            </a:pPr>
            <a:r>
              <a:rPr lang="en-CA" dirty="0">
                <a:solidFill>
                  <a:schemeClr val="bg1"/>
                </a:solidFill>
                <a:latin typeface="Bookman Old Style" panose="02050604050505020204" pitchFamily="18" charset="0"/>
              </a:rPr>
              <a:t>It requires no physical interaction on behalf of the user.</a:t>
            </a:r>
          </a:p>
          <a:p>
            <a:pPr marL="742950" lvl="2" indent="-342900">
              <a:lnSpc>
                <a:spcPct val="150000"/>
              </a:lnSpc>
              <a:buFont typeface="+mj-lt"/>
              <a:buAutoNum type="arabicPeriod"/>
            </a:pPr>
            <a:r>
              <a:rPr lang="en-CA" dirty="0">
                <a:solidFill>
                  <a:schemeClr val="bg1"/>
                </a:solidFill>
                <a:latin typeface="Bookman Old Style" panose="02050604050505020204" pitchFamily="18" charset="0"/>
              </a:rPr>
              <a:t>It can use your existing hardware infrastructure.</a:t>
            </a:r>
          </a:p>
          <a:p>
            <a:pPr marL="742950" lvl="2" indent="-342900">
              <a:lnSpc>
                <a:spcPct val="150000"/>
              </a:lnSpc>
              <a:buFont typeface="+mj-lt"/>
              <a:buAutoNum type="arabicPeriod"/>
            </a:pPr>
            <a:r>
              <a:rPr lang="en-CA" dirty="0">
                <a:solidFill>
                  <a:schemeClr val="bg1"/>
                </a:solidFill>
                <a:latin typeface="Bookman Old Style" panose="02050604050505020204" pitchFamily="18" charset="0"/>
              </a:rPr>
              <a:t>It is the only biometric that allows you to identify any person in real-time</a:t>
            </a:r>
            <a:br>
              <a:rPr lang="en-CA" dirty="0">
                <a:solidFill>
                  <a:schemeClr val="bg1"/>
                </a:solidFill>
                <a:latin typeface="Bookman Old Style" panose="02050604050505020204" pitchFamily="18" charset="0"/>
              </a:rPr>
            </a:br>
            <a:r>
              <a:rPr lang="en-CA" dirty="0">
                <a:solidFill>
                  <a:schemeClr val="bg1"/>
                </a:solidFill>
                <a:latin typeface="Bookman Old Style" panose="02050604050505020204" pitchFamily="18" charset="0"/>
              </a:rPr>
              <a:t>(e.g.: Identifying a person/ suspect in a crowded place) </a:t>
            </a:r>
            <a:endParaRPr lang="en-IN"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31115874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2037-74F3-A983-8757-D95B103FD8BB}"/>
              </a:ext>
            </a:extLst>
          </p:cNvPr>
          <p:cNvSpPr>
            <a:spLocks noGrp="1"/>
          </p:cNvSpPr>
          <p:nvPr>
            <p:ph type="title"/>
          </p:nvPr>
        </p:nvSpPr>
        <p:spPr>
          <a:xfrm>
            <a:off x="2701255" y="866876"/>
            <a:ext cx="4735587" cy="767687"/>
          </a:xfrm>
        </p:spPr>
        <p:txBody>
          <a:bodyPr>
            <a:normAutofit/>
          </a:bodyPr>
          <a:lstStyle/>
          <a:p>
            <a:r>
              <a:rPr lang="en-CA" dirty="0">
                <a:latin typeface="Georgia" panose="02040502050405020303" pitchFamily="18" charset="0"/>
              </a:rPr>
              <a:t>Technology used</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FA324220-D242-5506-1977-E28ECE842421}"/>
              </a:ext>
            </a:extLst>
          </p:cNvPr>
          <p:cNvSpPr>
            <a:spLocks noGrp="1"/>
          </p:cNvSpPr>
          <p:nvPr>
            <p:ph idx="1"/>
          </p:nvPr>
        </p:nvSpPr>
        <p:spPr>
          <a:xfrm>
            <a:off x="537792" y="4014133"/>
            <a:ext cx="11116415" cy="602261"/>
          </a:xfrm>
        </p:spPr>
        <p:txBody>
          <a:bodyPr>
            <a:normAutofit/>
          </a:bodyPr>
          <a:lstStyle/>
          <a:p>
            <a:pPr marL="0" indent="0">
              <a:buNone/>
            </a:pPr>
            <a:r>
              <a:rPr lang="en-CA" sz="1800" dirty="0">
                <a:solidFill>
                  <a:schemeClr val="bg1"/>
                </a:solidFill>
                <a:latin typeface="Bookman Old Style" panose="02050604050505020204" pitchFamily="18" charset="0"/>
              </a:rPr>
              <a:t>Haarcascade Algorithms  							</a:t>
            </a:r>
            <a:r>
              <a:rPr lang="en-US" sz="1800" dirty="0">
                <a:solidFill>
                  <a:schemeClr val="bg1"/>
                </a:solidFill>
                <a:latin typeface="Bookman Old Style" panose="02050604050505020204" pitchFamily="18" charset="0"/>
              </a:rPr>
              <a:t>Python Tkinter</a:t>
            </a:r>
          </a:p>
        </p:txBody>
      </p:sp>
      <p:pic>
        <p:nvPicPr>
          <p:cNvPr id="4098" name="Picture 2">
            <a:extLst>
              <a:ext uri="{FF2B5EF4-FFF2-40B4-BE49-F238E27FC236}">
                <a16:creationId xmlns:a16="http://schemas.microsoft.com/office/drawing/2014/main" id="{C45A60A5-96F2-21B3-B655-15B2BFE012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8592" y="2499726"/>
            <a:ext cx="3111153" cy="931178"/>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Combined logo">
            <a:extLst>
              <a:ext uri="{FF2B5EF4-FFF2-40B4-BE49-F238E27FC236}">
                <a16:creationId xmlns:a16="http://schemas.microsoft.com/office/drawing/2014/main" id="{806A298A-AD9D-A368-212F-2393413A34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792" y="2752725"/>
            <a:ext cx="2009775" cy="676275"/>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2E358B28-1834-E526-D6A5-1B64558505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34082" y="2310973"/>
            <a:ext cx="1551884" cy="11660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77557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F0A71-1EF8-2806-1DF9-1EC606D439AB}"/>
              </a:ext>
            </a:extLst>
          </p:cNvPr>
          <p:cNvSpPr>
            <a:spLocks noGrp="1"/>
          </p:cNvSpPr>
          <p:nvPr>
            <p:ph type="title"/>
          </p:nvPr>
        </p:nvSpPr>
        <p:spPr>
          <a:xfrm>
            <a:off x="953035" y="1261027"/>
            <a:ext cx="9404723" cy="1400530"/>
          </a:xfrm>
        </p:spPr>
        <p:txBody>
          <a:bodyPr/>
          <a:lstStyle/>
          <a:p>
            <a:r>
              <a:rPr lang="en-CA" dirty="0">
                <a:latin typeface="Georgia" panose="02040502050405020303" pitchFamily="18" charset="0"/>
              </a:rPr>
              <a:t>Implementation of Face Recognition technology</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A1D36049-DC0F-2256-361A-CD655A034077}"/>
              </a:ext>
            </a:extLst>
          </p:cNvPr>
          <p:cNvSpPr>
            <a:spLocks noGrp="1"/>
          </p:cNvSpPr>
          <p:nvPr>
            <p:ph idx="1"/>
          </p:nvPr>
        </p:nvSpPr>
        <p:spPr>
          <a:xfrm>
            <a:off x="809398" y="3453448"/>
            <a:ext cx="10381341" cy="2143525"/>
          </a:xfrm>
        </p:spPr>
        <p:txBody>
          <a:bodyPr>
            <a:normAutofit fontScale="92500" lnSpcReduction="10000"/>
          </a:bodyPr>
          <a:lstStyle/>
          <a:p>
            <a:r>
              <a:rPr lang="en-CA" sz="2400" dirty="0">
                <a:solidFill>
                  <a:schemeClr val="bg1"/>
                </a:solidFill>
                <a:latin typeface="Bookman Old Style" panose="02050604050505020204" pitchFamily="18" charset="0"/>
              </a:rPr>
              <a:t>The implementation of face recognition technology includes the following three stages:</a:t>
            </a:r>
          </a:p>
          <a:p>
            <a:pPr lvl="1">
              <a:buFont typeface="Wingdings" panose="05000000000000000000" pitchFamily="2" charset="2"/>
              <a:buChar char="§"/>
            </a:pPr>
            <a:r>
              <a:rPr lang="en-IN" sz="2400" dirty="0">
                <a:solidFill>
                  <a:schemeClr val="bg1"/>
                </a:solidFill>
                <a:latin typeface="Bookman Old Style" panose="02050604050505020204" pitchFamily="18" charset="0"/>
              </a:rPr>
              <a:t>Data (Face Image) acquisition</a:t>
            </a:r>
          </a:p>
          <a:p>
            <a:pPr lvl="1">
              <a:buFont typeface="Wingdings" panose="05000000000000000000" pitchFamily="2" charset="2"/>
              <a:buChar char="§"/>
            </a:pPr>
            <a:r>
              <a:rPr lang="en-IN" sz="2400" dirty="0">
                <a:solidFill>
                  <a:schemeClr val="bg1"/>
                </a:solidFill>
                <a:latin typeface="Bookman Old Style" panose="02050604050505020204" pitchFamily="18" charset="0"/>
              </a:rPr>
              <a:t>Data processing</a:t>
            </a:r>
          </a:p>
          <a:p>
            <a:pPr lvl="1">
              <a:buFont typeface="Wingdings" panose="05000000000000000000" pitchFamily="2" charset="2"/>
              <a:buChar char="§"/>
            </a:pPr>
            <a:r>
              <a:rPr lang="en-IN" sz="2400" dirty="0">
                <a:solidFill>
                  <a:schemeClr val="bg1"/>
                </a:solidFill>
                <a:latin typeface="Bookman Old Style" panose="02050604050505020204" pitchFamily="18" charset="0"/>
              </a:rPr>
              <a:t>Data </a:t>
            </a:r>
            <a:r>
              <a:rPr lang="en-CA" sz="2400" dirty="0">
                <a:solidFill>
                  <a:schemeClr val="bg1"/>
                </a:solidFill>
                <a:latin typeface="Bookman Old Style" panose="02050604050505020204" pitchFamily="18" charset="0"/>
              </a:rPr>
              <a:t>Classification and decision making</a:t>
            </a:r>
            <a:endParaRPr lang="en-IN" sz="24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132040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E395A-613F-90A7-C1D4-E8B7DF66FD3D}"/>
              </a:ext>
            </a:extLst>
          </p:cNvPr>
          <p:cNvSpPr>
            <a:spLocks noGrp="1"/>
          </p:cNvSpPr>
          <p:nvPr>
            <p:ph type="title"/>
          </p:nvPr>
        </p:nvSpPr>
        <p:spPr>
          <a:xfrm>
            <a:off x="734196" y="821833"/>
            <a:ext cx="7998743" cy="1400530"/>
          </a:xfrm>
        </p:spPr>
        <p:txBody>
          <a:bodyPr>
            <a:normAutofit fontScale="90000"/>
          </a:bodyPr>
          <a:lstStyle/>
          <a:p>
            <a:r>
              <a:rPr lang="en-US" dirty="0">
                <a:latin typeface="Georgia" panose="02040502050405020303" pitchFamily="18" charset="0"/>
              </a:rPr>
              <a:t>HOW DO FACE RECOGNITION SYSTEMS WORK?</a:t>
            </a:r>
            <a:br>
              <a:rPr lang="en-US" dirty="0">
                <a:latin typeface="Georgia" panose="02040502050405020303" pitchFamily="18" charset="0"/>
              </a:rPr>
            </a:b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CA3C7BC7-7E11-9C77-6AED-C57072CFD977}"/>
              </a:ext>
            </a:extLst>
          </p:cNvPr>
          <p:cNvSpPr>
            <a:spLocks noGrp="1"/>
          </p:cNvSpPr>
          <p:nvPr>
            <p:ph idx="1"/>
          </p:nvPr>
        </p:nvSpPr>
        <p:spPr>
          <a:xfrm>
            <a:off x="734196" y="2396867"/>
            <a:ext cx="8946541" cy="4195481"/>
          </a:xfrm>
        </p:spPr>
        <p:txBody>
          <a:bodyPr>
            <a:normAutofit lnSpcReduction="10000"/>
          </a:bodyPr>
          <a:lstStyle/>
          <a:p>
            <a:pPr>
              <a:lnSpc>
                <a:spcPct val="120000"/>
              </a:lnSpc>
            </a:pPr>
            <a:r>
              <a:rPr lang="en-US" sz="1600" dirty="0">
                <a:solidFill>
                  <a:schemeClr val="bg1"/>
                </a:solidFill>
                <a:latin typeface="Bookman Old Style" panose="02050604050505020204" pitchFamily="18" charset="0"/>
              </a:rPr>
              <a:t>If you look in the mirror, you can see that your face has certain distinguishable landmarks. These are the peaks and valleys that make up the different facial features. Software defines these landmarks as nodal points.</a:t>
            </a:r>
          </a:p>
          <a:p>
            <a:pPr>
              <a:lnSpc>
                <a:spcPct val="120000"/>
              </a:lnSpc>
            </a:pPr>
            <a:r>
              <a:rPr lang="en-US" sz="1600" dirty="0">
                <a:solidFill>
                  <a:schemeClr val="bg1"/>
                </a:solidFill>
                <a:latin typeface="Bookman Old Style" panose="02050604050505020204" pitchFamily="18" charset="0"/>
              </a:rPr>
              <a:t>There are about “80 nodal points” on a human face.</a:t>
            </a:r>
          </a:p>
          <a:p>
            <a:pPr>
              <a:lnSpc>
                <a:spcPct val="120000"/>
              </a:lnSpc>
            </a:pPr>
            <a:r>
              <a:rPr lang="en-US" sz="1600" dirty="0">
                <a:solidFill>
                  <a:schemeClr val="bg1"/>
                </a:solidFill>
                <a:latin typeface="Bookman Old Style" panose="02050604050505020204" pitchFamily="18" charset="0"/>
              </a:rPr>
              <a:t>Here are a few nodal points that are measured by the software. </a:t>
            </a:r>
          </a:p>
          <a:p>
            <a:pPr lvl="1">
              <a:lnSpc>
                <a:spcPct val="120000"/>
              </a:lnSpc>
              <a:buFont typeface="Wingdings" panose="05000000000000000000" pitchFamily="2" charset="2"/>
              <a:buChar char="§"/>
            </a:pPr>
            <a:r>
              <a:rPr lang="en-US" sz="1600" dirty="0">
                <a:solidFill>
                  <a:schemeClr val="bg1"/>
                </a:solidFill>
                <a:latin typeface="Bookman Old Style" panose="02050604050505020204" pitchFamily="18" charset="0"/>
              </a:rPr>
              <a:t>distance between the eyes</a:t>
            </a:r>
          </a:p>
          <a:p>
            <a:pPr lvl="1">
              <a:lnSpc>
                <a:spcPct val="120000"/>
              </a:lnSpc>
              <a:buFont typeface="Wingdings" panose="05000000000000000000" pitchFamily="2" charset="2"/>
              <a:buChar char="§"/>
            </a:pPr>
            <a:r>
              <a:rPr lang="en-US" sz="1600" dirty="0">
                <a:solidFill>
                  <a:schemeClr val="bg1"/>
                </a:solidFill>
                <a:latin typeface="Bookman Old Style" panose="02050604050505020204" pitchFamily="18" charset="0"/>
              </a:rPr>
              <a:t>Width of the nose</a:t>
            </a:r>
          </a:p>
          <a:p>
            <a:pPr lvl="1">
              <a:lnSpc>
                <a:spcPct val="120000"/>
              </a:lnSpc>
              <a:buFont typeface="Wingdings" panose="05000000000000000000" pitchFamily="2" charset="2"/>
              <a:buChar char="§"/>
            </a:pPr>
            <a:r>
              <a:rPr lang="en-US" sz="1600" dirty="0">
                <a:solidFill>
                  <a:schemeClr val="bg1"/>
                </a:solidFill>
                <a:latin typeface="Bookman Old Style" panose="02050604050505020204" pitchFamily="18" charset="0"/>
              </a:rPr>
              <a:t>Depth of the eye socket</a:t>
            </a:r>
          </a:p>
          <a:p>
            <a:pPr lvl="1">
              <a:lnSpc>
                <a:spcPct val="120000"/>
              </a:lnSpc>
              <a:buFont typeface="Wingdings" panose="05000000000000000000" pitchFamily="2" charset="2"/>
              <a:buChar char="§"/>
            </a:pPr>
            <a:r>
              <a:rPr lang="en-US" sz="1600" dirty="0">
                <a:solidFill>
                  <a:schemeClr val="bg1"/>
                </a:solidFill>
                <a:latin typeface="Bookman Old Style" panose="02050604050505020204" pitchFamily="18" charset="0"/>
              </a:rPr>
              <a:t>cheekbones</a:t>
            </a:r>
          </a:p>
          <a:p>
            <a:pPr lvl="1">
              <a:lnSpc>
                <a:spcPct val="120000"/>
              </a:lnSpc>
              <a:buFont typeface="Wingdings" panose="05000000000000000000" pitchFamily="2" charset="2"/>
              <a:buChar char="§"/>
            </a:pPr>
            <a:r>
              <a:rPr lang="en-US" sz="1600" dirty="0">
                <a:solidFill>
                  <a:schemeClr val="bg1"/>
                </a:solidFill>
                <a:latin typeface="Bookman Old Style" panose="02050604050505020204" pitchFamily="18" charset="0"/>
              </a:rPr>
              <a:t>Jaw line</a:t>
            </a:r>
          </a:p>
          <a:p>
            <a:pPr lvl="1">
              <a:lnSpc>
                <a:spcPct val="120000"/>
              </a:lnSpc>
              <a:buFont typeface="Wingdings" panose="05000000000000000000" pitchFamily="2" charset="2"/>
              <a:buChar char="§"/>
            </a:pPr>
            <a:r>
              <a:rPr lang="en-US" sz="1600" dirty="0">
                <a:solidFill>
                  <a:schemeClr val="bg1"/>
                </a:solidFill>
                <a:latin typeface="Bookman Old Style" panose="02050604050505020204" pitchFamily="18" charset="0"/>
              </a:rPr>
              <a:t>chin</a:t>
            </a:r>
            <a:endParaRPr lang="en-IN" sz="1600" dirty="0">
              <a:solidFill>
                <a:schemeClr val="bg1"/>
              </a:solidFill>
              <a:latin typeface="Bookman Old Style" panose="02050604050505020204" pitchFamily="18" charset="0"/>
            </a:endParaRPr>
          </a:p>
        </p:txBody>
      </p:sp>
    </p:spTree>
    <p:extLst>
      <p:ext uri="{BB962C8B-B14F-4D97-AF65-F5344CB8AC3E}">
        <p14:creationId xmlns:p14="http://schemas.microsoft.com/office/powerpoint/2010/main" val="29498745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99BB5011-2DDC-652B-EB08-2EF1341FF0F5}"/>
              </a:ext>
            </a:extLst>
          </p:cNvPr>
          <p:cNvGraphicFramePr>
            <a:graphicFrameLocks noChangeAspect="1"/>
          </p:cNvGraphicFramePr>
          <p:nvPr>
            <p:extLst>
              <p:ext uri="{D42A27DB-BD31-4B8C-83A1-F6EECF244321}">
                <p14:modId xmlns:p14="http://schemas.microsoft.com/office/powerpoint/2010/main" val="1646387750"/>
              </p:ext>
            </p:extLst>
          </p:nvPr>
        </p:nvGraphicFramePr>
        <p:xfrm>
          <a:off x="3414320" y="864066"/>
          <a:ext cx="4951806" cy="5776447"/>
        </p:xfrm>
        <a:graphic>
          <a:graphicData uri="http://schemas.openxmlformats.org/presentationml/2006/ole">
            <mc:AlternateContent xmlns:mc="http://schemas.openxmlformats.org/markup-compatibility/2006">
              <mc:Choice xmlns:v="urn:schemas-microsoft-com:vml" Requires="v">
                <p:oleObj name="Acrobat Document" r:id="rId2" imgW="4541378" imgH="6423352" progId="Acrobat.Document.DC">
                  <p:embed/>
                </p:oleObj>
              </mc:Choice>
              <mc:Fallback>
                <p:oleObj name="Acrobat Document" r:id="rId2" imgW="4541378" imgH="6423352" progId="Acrobat.Document.DC">
                  <p:embed/>
                  <p:pic>
                    <p:nvPicPr>
                      <p:cNvPr id="0" name=""/>
                      <p:cNvPicPr/>
                      <p:nvPr/>
                    </p:nvPicPr>
                    <p:blipFill>
                      <a:blip r:embed="rId3"/>
                      <a:stretch>
                        <a:fillRect/>
                      </a:stretch>
                    </p:blipFill>
                    <p:spPr>
                      <a:xfrm>
                        <a:off x="3414320" y="864066"/>
                        <a:ext cx="4951806" cy="5776447"/>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5BE75E9B-6E9A-6A26-92CC-5A00A73804D6}"/>
              </a:ext>
            </a:extLst>
          </p:cNvPr>
          <p:cNvSpPr txBox="1"/>
          <p:nvPr/>
        </p:nvSpPr>
        <p:spPr>
          <a:xfrm>
            <a:off x="4085440" y="125402"/>
            <a:ext cx="2759978" cy="738664"/>
          </a:xfrm>
          <a:prstGeom prst="rect">
            <a:avLst/>
          </a:prstGeom>
          <a:noFill/>
        </p:spPr>
        <p:txBody>
          <a:bodyPr wrap="square" rtlCol="0">
            <a:spAutoFit/>
          </a:bodyPr>
          <a:lstStyle/>
          <a:p>
            <a:r>
              <a:rPr lang="en-CA" sz="4200" dirty="0">
                <a:latin typeface="Georgia" panose="02040502050405020303" pitchFamily="18" charset="0"/>
                <a:ea typeface="+mj-ea"/>
                <a:cs typeface="+mj-cs"/>
              </a:rPr>
              <a:t>Flowchart</a:t>
            </a:r>
            <a:endParaRPr lang="en-IN" sz="4200" dirty="0">
              <a:latin typeface="Georgia" panose="02040502050405020303" pitchFamily="18" charset="0"/>
              <a:ea typeface="+mj-ea"/>
              <a:cs typeface="+mj-cs"/>
            </a:endParaRPr>
          </a:p>
        </p:txBody>
      </p:sp>
    </p:spTree>
    <p:extLst>
      <p:ext uri="{BB962C8B-B14F-4D97-AF65-F5344CB8AC3E}">
        <p14:creationId xmlns:p14="http://schemas.microsoft.com/office/powerpoint/2010/main" val="1317988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901E3-43D5-E312-F8F2-D937011A8C1F}"/>
              </a:ext>
            </a:extLst>
          </p:cNvPr>
          <p:cNvSpPr>
            <a:spLocks noGrp="1"/>
          </p:cNvSpPr>
          <p:nvPr>
            <p:ph type="title"/>
          </p:nvPr>
        </p:nvSpPr>
        <p:spPr>
          <a:xfrm>
            <a:off x="1609497" y="532615"/>
            <a:ext cx="4709659" cy="767687"/>
          </a:xfrm>
        </p:spPr>
        <p:txBody>
          <a:bodyPr>
            <a:normAutofit fontScale="90000"/>
          </a:bodyPr>
          <a:lstStyle/>
          <a:p>
            <a:r>
              <a:rPr lang="en-CA" dirty="0">
                <a:latin typeface="Georgia" panose="02040502050405020303" pitchFamily="18" charset="0"/>
              </a:rPr>
              <a:t>Face </a:t>
            </a:r>
            <a:r>
              <a:rPr lang="en-CA" dirty="0" err="1">
                <a:latin typeface="Georgia" panose="02040502050405020303" pitchFamily="18" charset="0"/>
              </a:rPr>
              <a:t>BuNch</a:t>
            </a:r>
            <a:r>
              <a:rPr lang="en-CA" dirty="0">
                <a:latin typeface="Georgia" panose="02040502050405020303" pitchFamily="18" charset="0"/>
              </a:rPr>
              <a:t> Graph</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0F86C43B-CA75-615A-A36E-17679B282C25}"/>
              </a:ext>
            </a:extLst>
          </p:cNvPr>
          <p:cNvSpPr>
            <a:spLocks noGrp="1"/>
          </p:cNvSpPr>
          <p:nvPr>
            <p:ph idx="1"/>
          </p:nvPr>
        </p:nvSpPr>
        <p:spPr>
          <a:xfrm>
            <a:off x="868422" y="1300301"/>
            <a:ext cx="6603774" cy="5394113"/>
          </a:xfrm>
        </p:spPr>
        <p:txBody>
          <a:bodyPr>
            <a:noAutofit/>
          </a:bodyPr>
          <a:lstStyle/>
          <a:p>
            <a:pPr>
              <a:lnSpc>
                <a:spcPct val="150000"/>
              </a:lnSpc>
            </a:pPr>
            <a:r>
              <a:rPr lang="en-CA" dirty="0">
                <a:solidFill>
                  <a:srgbClr val="000000"/>
                </a:solidFill>
                <a:latin typeface="Bookman Old Style" panose="02050604050505020204" pitchFamily="18" charset="0"/>
              </a:rPr>
              <a:t>A Face bunch graph is created from “70 nodal points” to obtain a general representation of a face.</a:t>
            </a:r>
          </a:p>
          <a:p>
            <a:pPr>
              <a:lnSpc>
                <a:spcPct val="150000"/>
              </a:lnSpc>
            </a:pPr>
            <a:r>
              <a:rPr lang="en-CA" dirty="0">
                <a:solidFill>
                  <a:srgbClr val="000000"/>
                </a:solidFill>
                <a:latin typeface="Bookman Old Style" panose="02050604050505020204" pitchFamily="18" charset="0"/>
              </a:rPr>
              <a:t>Given an image the face is matched to the Face buch graph to find the same point.</a:t>
            </a:r>
          </a:p>
          <a:p>
            <a:pPr>
              <a:lnSpc>
                <a:spcPct val="150000"/>
              </a:lnSpc>
            </a:pPr>
            <a:r>
              <a:rPr lang="en-CA" dirty="0">
                <a:solidFill>
                  <a:srgbClr val="000000"/>
                </a:solidFill>
                <a:latin typeface="Bookman Old Style" panose="02050604050505020204" pitchFamily="18" charset="0"/>
              </a:rPr>
              <a:t>These nodal points are measured to create a numerical code, a string of numbers that represents a face in the database. This code is called face print.</a:t>
            </a:r>
          </a:p>
          <a:p>
            <a:pPr>
              <a:lnSpc>
                <a:spcPct val="150000"/>
              </a:lnSpc>
            </a:pPr>
            <a:r>
              <a:rPr lang="en-CA" dirty="0">
                <a:solidFill>
                  <a:srgbClr val="000000"/>
                </a:solidFill>
                <a:latin typeface="Bookman Old Style" panose="02050604050505020204" pitchFamily="18" charset="0"/>
              </a:rPr>
              <a:t>Only 14 to 22 nodal points are needed for face it software to complete the recognition process.</a:t>
            </a:r>
            <a:endParaRPr lang="en-IN" dirty="0">
              <a:solidFill>
                <a:srgbClr val="000000"/>
              </a:solidFill>
              <a:latin typeface="Bookman Old Style" panose="02050604050505020204" pitchFamily="18" charset="0"/>
            </a:endParaRPr>
          </a:p>
        </p:txBody>
      </p:sp>
      <p:pic>
        <p:nvPicPr>
          <p:cNvPr id="1026" name="Picture 2" descr="The Face of Surveillance">
            <a:extLst>
              <a:ext uri="{FF2B5EF4-FFF2-40B4-BE49-F238E27FC236}">
                <a16:creationId xmlns:a16="http://schemas.microsoft.com/office/drawing/2014/main" id="{A4FD0E79-30E0-F5D7-C8C8-AD3BBBDAC6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4934" y="2122414"/>
            <a:ext cx="4053543" cy="32717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28276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363D5-C7F6-DD37-3A6D-3A3086FF196F}"/>
              </a:ext>
            </a:extLst>
          </p:cNvPr>
          <p:cNvSpPr>
            <a:spLocks noGrp="1"/>
          </p:cNvSpPr>
          <p:nvPr>
            <p:ph type="title"/>
          </p:nvPr>
        </p:nvSpPr>
        <p:spPr>
          <a:xfrm>
            <a:off x="658333" y="243046"/>
            <a:ext cx="3465093" cy="1507067"/>
          </a:xfrm>
        </p:spPr>
        <p:txBody>
          <a:bodyPr/>
          <a:lstStyle/>
          <a:p>
            <a:r>
              <a:rPr lang="en-CA" dirty="0"/>
              <a:t>Flow chart</a:t>
            </a:r>
            <a:endParaRPr lang="en-IN" dirty="0"/>
          </a:p>
        </p:txBody>
      </p:sp>
      <p:pic>
        <p:nvPicPr>
          <p:cNvPr id="5" name="Content Placeholder 4">
            <a:extLst>
              <a:ext uri="{FF2B5EF4-FFF2-40B4-BE49-F238E27FC236}">
                <a16:creationId xmlns:a16="http://schemas.microsoft.com/office/drawing/2014/main" id="{5FD55EF3-29C9-E278-1ED6-1B09FD82C21E}"/>
              </a:ext>
            </a:extLst>
          </p:cNvPr>
          <p:cNvPicPr>
            <a:picLocks noGrp="1" noChangeAspect="1"/>
          </p:cNvPicPr>
          <p:nvPr>
            <p:ph idx="1"/>
          </p:nvPr>
        </p:nvPicPr>
        <p:blipFill>
          <a:blip r:embed="rId2"/>
          <a:stretch>
            <a:fillRect/>
          </a:stretch>
        </p:blipFill>
        <p:spPr>
          <a:xfrm>
            <a:off x="2726423" y="1409350"/>
            <a:ext cx="6384022" cy="5205603"/>
          </a:xfrm>
        </p:spPr>
      </p:pic>
    </p:spTree>
    <p:extLst>
      <p:ext uri="{BB962C8B-B14F-4D97-AF65-F5344CB8AC3E}">
        <p14:creationId xmlns:p14="http://schemas.microsoft.com/office/powerpoint/2010/main" val="19482861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90921-9528-5178-B6C8-F8BEDF3A0C2C}"/>
              </a:ext>
            </a:extLst>
          </p:cNvPr>
          <p:cNvSpPr>
            <a:spLocks noGrp="1"/>
          </p:cNvSpPr>
          <p:nvPr>
            <p:ph type="title"/>
          </p:nvPr>
        </p:nvSpPr>
        <p:spPr>
          <a:xfrm>
            <a:off x="852783" y="469341"/>
            <a:ext cx="3199891" cy="1507067"/>
          </a:xfrm>
        </p:spPr>
        <p:txBody>
          <a:bodyPr/>
          <a:lstStyle/>
          <a:p>
            <a:r>
              <a:rPr lang="en-CA" dirty="0"/>
              <a:t>ER Diagram</a:t>
            </a:r>
            <a:endParaRPr lang="en-IN" dirty="0"/>
          </a:p>
        </p:txBody>
      </p:sp>
      <p:pic>
        <p:nvPicPr>
          <p:cNvPr id="5" name="Content Placeholder 4">
            <a:extLst>
              <a:ext uri="{FF2B5EF4-FFF2-40B4-BE49-F238E27FC236}">
                <a16:creationId xmlns:a16="http://schemas.microsoft.com/office/drawing/2014/main" id="{153D58F9-8434-09C4-1546-8AD78BBC436F}"/>
              </a:ext>
            </a:extLst>
          </p:cNvPr>
          <p:cNvPicPr>
            <a:picLocks noGrp="1" noChangeAspect="1"/>
          </p:cNvPicPr>
          <p:nvPr>
            <p:ph idx="1"/>
          </p:nvPr>
        </p:nvPicPr>
        <p:blipFill>
          <a:blip r:embed="rId2"/>
          <a:stretch>
            <a:fillRect/>
          </a:stretch>
        </p:blipFill>
        <p:spPr>
          <a:xfrm>
            <a:off x="646981" y="1794294"/>
            <a:ext cx="8816196" cy="4183544"/>
          </a:xfrm>
        </p:spPr>
      </p:pic>
    </p:spTree>
    <p:extLst>
      <p:ext uri="{BB962C8B-B14F-4D97-AF65-F5344CB8AC3E}">
        <p14:creationId xmlns:p14="http://schemas.microsoft.com/office/powerpoint/2010/main" val="519595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3541A-3C53-6758-C137-4782D1657FD9}"/>
              </a:ext>
            </a:extLst>
          </p:cNvPr>
          <p:cNvSpPr>
            <a:spLocks noGrp="1"/>
          </p:cNvSpPr>
          <p:nvPr>
            <p:ph type="title"/>
          </p:nvPr>
        </p:nvSpPr>
        <p:spPr>
          <a:xfrm>
            <a:off x="3826938" y="501353"/>
            <a:ext cx="1748945" cy="767687"/>
          </a:xfrm>
        </p:spPr>
        <p:txBody>
          <a:bodyPr/>
          <a:lstStyle/>
          <a:p>
            <a:r>
              <a:rPr lang="en-CA" dirty="0">
                <a:latin typeface="Georgia" panose="02040502050405020303" pitchFamily="18" charset="0"/>
              </a:rPr>
              <a:t>Demo</a:t>
            </a:r>
            <a:endParaRPr lang="en-IN" dirty="0">
              <a:latin typeface="Georgia" panose="02040502050405020303" pitchFamily="18" charset="0"/>
            </a:endParaRPr>
          </a:p>
        </p:txBody>
      </p:sp>
      <p:pic>
        <p:nvPicPr>
          <p:cNvPr id="5" name="2023-02-09 12-58-14">
            <a:hlinkClick r:id="" action="ppaction://media"/>
            <a:extLst>
              <a:ext uri="{FF2B5EF4-FFF2-40B4-BE49-F238E27FC236}">
                <a16:creationId xmlns:a16="http://schemas.microsoft.com/office/drawing/2014/main" id="{1D04D928-0668-A665-4EDC-F739BB429B2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97704" y="1621631"/>
            <a:ext cx="6426200" cy="3614738"/>
          </a:xfrm>
        </p:spPr>
      </p:pic>
    </p:spTree>
    <p:extLst>
      <p:ext uri="{BB962C8B-B14F-4D97-AF65-F5344CB8AC3E}">
        <p14:creationId xmlns:p14="http://schemas.microsoft.com/office/powerpoint/2010/main" val="320671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7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63600-45B1-91F3-D137-8658F23301E2}"/>
              </a:ext>
            </a:extLst>
          </p:cNvPr>
          <p:cNvSpPr>
            <a:spLocks noGrp="1"/>
          </p:cNvSpPr>
          <p:nvPr>
            <p:ph type="title"/>
          </p:nvPr>
        </p:nvSpPr>
        <p:spPr>
          <a:xfrm>
            <a:off x="1103312" y="933602"/>
            <a:ext cx="2503954" cy="700265"/>
          </a:xfrm>
        </p:spPr>
        <p:txBody>
          <a:bodyPr>
            <a:normAutofit fontScale="90000"/>
          </a:bodyPr>
          <a:lstStyle/>
          <a:p>
            <a:r>
              <a:rPr lang="en-CA" dirty="0">
                <a:latin typeface="Georgia" panose="02040502050405020303" pitchFamily="18" charset="0"/>
              </a:rPr>
              <a:t>Contents</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FD481FC8-A78E-79B6-BF28-C85805056E64}"/>
              </a:ext>
            </a:extLst>
          </p:cNvPr>
          <p:cNvSpPr>
            <a:spLocks noGrp="1"/>
          </p:cNvSpPr>
          <p:nvPr>
            <p:ph idx="1"/>
          </p:nvPr>
        </p:nvSpPr>
        <p:spPr>
          <a:xfrm>
            <a:off x="700990" y="2223084"/>
            <a:ext cx="8534400" cy="4242344"/>
          </a:xfrm>
        </p:spPr>
        <p:txBody>
          <a:bodyPr>
            <a:normAutofit fontScale="70000" lnSpcReduction="20000"/>
          </a:bodyPr>
          <a:lstStyle/>
          <a:p>
            <a:r>
              <a:rPr lang="en-CA" sz="2200" dirty="0">
                <a:solidFill>
                  <a:srgbClr val="000000"/>
                </a:solidFill>
                <a:latin typeface="Bookman Old Style" panose="02050604050505020204" pitchFamily="18" charset="0"/>
              </a:rPr>
              <a:t>Introduction</a:t>
            </a:r>
          </a:p>
          <a:p>
            <a:r>
              <a:rPr lang="en-CA" sz="2200" dirty="0">
                <a:solidFill>
                  <a:srgbClr val="000000"/>
                </a:solidFill>
                <a:latin typeface="Bookman Old Style" panose="02050604050505020204" pitchFamily="18" charset="0"/>
              </a:rPr>
              <a:t>Hardware and Software Requirements </a:t>
            </a:r>
          </a:p>
          <a:p>
            <a:r>
              <a:rPr lang="en-CA" sz="2200" dirty="0">
                <a:solidFill>
                  <a:srgbClr val="000000"/>
                </a:solidFill>
                <a:latin typeface="Bookman Old Style" panose="02050604050505020204" pitchFamily="18" charset="0"/>
              </a:rPr>
              <a:t>What Exactly is Biometrics?</a:t>
            </a:r>
          </a:p>
          <a:p>
            <a:r>
              <a:rPr lang="en-CA" sz="2200" dirty="0">
                <a:solidFill>
                  <a:srgbClr val="000000"/>
                </a:solidFill>
                <a:latin typeface="Bookman Old Style" panose="02050604050505020204" pitchFamily="18" charset="0"/>
              </a:rPr>
              <a:t>Types of Biometrics</a:t>
            </a:r>
          </a:p>
          <a:p>
            <a:r>
              <a:rPr lang="en-CA" sz="2200" dirty="0">
                <a:solidFill>
                  <a:srgbClr val="000000"/>
                </a:solidFill>
                <a:latin typeface="Bookman Old Style" panose="02050604050505020204" pitchFamily="18" charset="0"/>
              </a:rPr>
              <a:t>Why do we choose face recognition over other biometrics?</a:t>
            </a:r>
          </a:p>
          <a:p>
            <a:r>
              <a:rPr lang="en-CA" sz="2200" dirty="0">
                <a:solidFill>
                  <a:srgbClr val="000000"/>
                </a:solidFill>
                <a:latin typeface="Bookman Old Style" panose="02050604050505020204" pitchFamily="18" charset="0"/>
              </a:rPr>
              <a:t>Technologies used</a:t>
            </a:r>
          </a:p>
          <a:p>
            <a:r>
              <a:rPr lang="en-CA" sz="2200" dirty="0">
                <a:solidFill>
                  <a:srgbClr val="000000"/>
                </a:solidFill>
                <a:latin typeface="Bookman Old Style" panose="02050604050505020204" pitchFamily="18" charset="0"/>
              </a:rPr>
              <a:t>Implementation of Face recognition technology</a:t>
            </a:r>
          </a:p>
          <a:p>
            <a:r>
              <a:rPr lang="en-CA" sz="2200" dirty="0">
                <a:solidFill>
                  <a:srgbClr val="000000"/>
                </a:solidFill>
                <a:latin typeface="Bookman Old Style" panose="02050604050505020204" pitchFamily="18" charset="0"/>
              </a:rPr>
              <a:t>How does the Face recognition system works?</a:t>
            </a:r>
          </a:p>
          <a:p>
            <a:r>
              <a:rPr lang="en-CA" sz="2200" dirty="0">
                <a:solidFill>
                  <a:srgbClr val="000000"/>
                </a:solidFill>
                <a:latin typeface="Bookman Old Style" panose="02050604050505020204" pitchFamily="18" charset="0"/>
              </a:rPr>
              <a:t>Face Graph</a:t>
            </a:r>
          </a:p>
          <a:p>
            <a:r>
              <a:rPr lang="en-CA" sz="2200" dirty="0">
                <a:solidFill>
                  <a:srgbClr val="000000"/>
                </a:solidFill>
                <a:latin typeface="Bookman Old Style" panose="02050604050505020204" pitchFamily="18" charset="0"/>
              </a:rPr>
              <a:t>Demo</a:t>
            </a:r>
          </a:p>
          <a:p>
            <a:r>
              <a:rPr lang="en-CA" sz="2200" dirty="0">
                <a:solidFill>
                  <a:srgbClr val="000000"/>
                </a:solidFill>
                <a:latin typeface="Bookman Old Style" panose="02050604050505020204" pitchFamily="18" charset="0"/>
              </a:rPr>
              <a:t>References</a:t>
            </a:r>
          </a:p>
          <a:p>
            <a:r>
              <a:rPr lang="en-CA" sz="2200" dirty="0">
                <a:solidFill>
                  <a:srgbClr val="000000"/>
                </a:solidFill>
                <a:latin typeface="Bookman Old Style" panose="02050604050505020204" pitchFamily="18" charset="0"/>
              </a:rPr>
              <a:t>Scope</a:t>
            </a:r>
          </a:p>
          <a:p>
            <a:r>
              <a:rPr lang="en-CA" sz="2200" dirty="0">
                <a:solidFill>
                  <a:srgbClr val="000000"/>
                </a:solidFill>
                <a:latin typeface="Bookman Old Style" panose="02050604050505020204" pitchFamily="18" charset="0"/>
              </a:rPr>
              <a:t>Conclusion</a:t>
            </a:r>
          </a:p>
          <a:p>
            <a:endParaRPr lang="en-CA" dirty="0"/>
          </a:p>
          <a:p>
            <a:endParaRPr lang="en-CA" dirty="0"/>
          </a:p>
          <a:p>
            <a:endParaRPr lang="en-CA" dirty="0"/>
          </a:p>
          <a:p>
            <a:endParaRPr lang="en-IN" dirty="0"/>
          </a:p>
        </p:txBody>
      </p:sp>
    </p:spTree>
    <p:extLst>
      <p:ext uri="{BB962C8B-B14F-4D97-AF65-F5344CB8AC3E}">
        <p14:creationId xmlns:p14="http://schemas.microsoft.com/office/powerpoint/2010/main" val="7812183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61357-4CE5-8CE7-6A34-AC86A5EE43FE}"/>
              </a:ext>
            </a:extLst>
          </p:cNvPr>
          <p:cNvSpPr>
            <a:spLocks noGrp="1"/>
          </p:cNvSpPr>
          <p:nvPr>
            <p:ph type="title"/>
          </p:nvPr>
        </p:nvSpPr>
        <p:spPr>
          <a:xfrm>
            <a:off x="1103312" y="1524724"/>
            <a:ext cx="2864532" cy="767687"/>
          </a:xfrm>
        </p:spPr>
        <p:txBody>
          <a:bodyPr>
            <a:normAutofit fontScale="90000"/>
          </a:bodyPr>
          <a:lstStyle/>
          <a:p>
            <a:r>
              <a:rPr lang="en-CA" dirty="0">
                <a:latin typeface="Georgia" panose="02040502050405020303" pitchFamily="18" charset="0"/>
              </a:rPr>
              <a:t>References </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2A7FBBEB-1E8C-C8B4-CD7A-E4DCD576F98F}"/>
              </a:ext>
            </a:extLst>
          </p:cNvPr>
          <p:cNvSpPr>
            <a:spLocks noGrp="1"/>
          </p:cNvSpPr>
          <p:nvPr>
            <p:ph idx="1"/>
          </p:nvPr>
        </p:nvSpPr>
        <p:spPr>
          <a:xfrm>
            <a:off x="1103312" y="2634580"/>
            <a:ext cx="8946541" cy="2698696"/>
          </a:xfrm>
        </p:spPr>
        <p:txBody>
          <a:bodyPr>
            <a:normAutofit/>
          </a:bodyPr>
          <a:lstStyle/>
          <a:p>
            <a:pPr marL="457200" indent="-457200">
              <a:buFont typeface="+mj-lt"/>
              <a:buAutoNum type="arabicPeriod"/>
            </a:pPr>
            <a:r>
              <a:rPr lang="en-CA" dirty="0">
                <a:solidFill>
                  <a:srgbClr val="000000"/>
                </a:solidFill>
                <a:latin typeface="Bookman Old Style" panose="02050604050505020204" pitchFamily="18" charset="0"/>
              </a:rPr>
              <a:t>Slideshare.net</a:t>
            </a:r>
          </a:p>
          <a:p>
            <a:pPr marL="457200" indent="-457200">
              <a:buFont typeface="+mj-lt"/>
              <a:buAutoNum type="arabicPeriod"/>
            </a:pPr>
            <a:r>
              <a:rPr lang="en-CA" dirty="0">
                <a:solidFill>
                  <a:srgbClr val="000000"/>
                </a:solidFill>
                <a:latin typeface="Bookman Old Style" panose="02050604050505020204" pitchFamily="18" charset="0"/>
              </a:rPr>
              <a:t>www.Bing.com</a:t>
            </a:r>
          </a:p>
          <a:p>
            <a:pPr marL="457200" indent="-457200">
              <a:buFont typeface="+mj-lt"/>
              <a:buAutoNum type="arabicPeriod"/>
            </a:pPr>
            <a:r>
              <a:rPr lang="en-CA" dirty="0">
                <a:solidFill>
                  <a:srgbClr val="000000"/>
                </a:solidFill>
                <a:latin typeface="Bookman Old Style" panose="02050604050505020204" pitchFamily="18" charset="0"/>
              </a:rPr>
              <a:t>www.google.com </a:t>
            </a:r>
          </a:p>
          <a:p>
            <a:pPr marL="457200" indent="-457200">
              <a:buFont typeface="+mj-lt"/>
              <a:buAutoNum type="arabicPeriod"/>
            </a:pPr>
            <a:r>
              <a:rPr lang="en-IN" dirty="0">
                <a:solidFill>
                  <a:srgbClr val="000000"/>
                </a:solidFill>
                <a:latin typeface="Bookman Old Style" panose="02050604050505020204" pitchFamily="18" charset="0"/>
                <a:hlinkClick r:id="rId2">
                  <a:extLst>
                    <a:ext uri="{A12FA001-AC4F-418D-AE19-62706E023703}">
                      <ahyp:hlinkClr xmlns:ahyp="http://schemas.microsoft.com/office/drawing/2018/hyperlinkcolor" val="tx"/>
                    </a:ext>
                  </a:extLst>
                </a:hlinkClick>
              </a:rPr>
              <a:t>www.ad-ins.com</a:t>
            </a:r>
            <a:endParaRPr lang="en-IN" dirty="0">
              <a:solidFill>
                <a:srgbClr val="000000"/>
              </a:solidFill>
              <a:latin typeface="Bookman Old Style" panose="02050604050505020204" pitchFamily="18" charset="0"/>
            </a:endParaRPr>
          </a:p>
          <a:p>
            <a:pPr marL="457200" indent="-457200">
              <a:buFont typeface="+mj-lt"/>
              <a:buAutoNum type="arabicPeriod"/>
            </a:pPr>
            <a:r>
              <a:rPr lang="en-IN" dirty="0">
                <a:solidFill>
                  <a:srgbClr val="000000"/>
                </a:solidFill>
                <a:latin typeface="Bookman Old Style" panose="02050604050505020204" pitchFamily="18" charset="0"/>
                <a:hlinkClick r:id="rId3">
                  <a:extLst>
                    <a:ext uri="{A12FA001-AC4F-418D-AE19-62706E023703}">
                      <ahyp:hlinkClr xmlns:ahyp="http://schemas.microsoft.com/office/drawing/2018/hyperlinkcolor" val="tx"/>
                    </a:ext>
                  </a:extLst>
                </a:hlinkClick>
              </a:rPr>
              <a:t>www.vilmate.com</a:t>
            </a:r>
            <a:endParaRPr lang="en-IN" dirty="0">
              <a:solidFill>
                <a:srgbClr val="000000"/>
              </a:solidFill>
              <a:latin typeface="Bookman Old Style" panose="02050604050505020204" pitchFamily="18" charset="0"/>
            </a:endParaRPr>
          </a:p>
          <a:p>
            <a:pPr marL="457200" indent="-457200">
              <a:buFont typeface="+mj-lt"/>
              <a:buAutoNum type="arabicPeriod"/>
            </a:pPr>
            <a:r>
              <a:rPr lang="en-IN" dirty="0">
                <a:solidFill>
                  <a:srgbClr val="000000"/>
                </a:solidFill>
                <a:latin typeface="Bookman Old Style" panose="02050604050505020204" pitchFamily="18" charset="0"/>
                <a:hlinkClick r:id="rId4"/>
              </a:rPr>
              <a:t>www.GeekforGeeks.com</a:t>
            </a:r>
            <a:endParaRPr lang="en-IN"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757646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AA1A5-14B2-2046-2D1A-83D49B123B5E}"/>
              </a:ext>
            </a:extLst>
          </p:cNvPr>
          <p:cNvSpPr>
            <a:spLocks noGrp="1"/>
          </p:cNvSpPr>
          <p:nvPr>
            <p:ph type="title"/>
          </p:nvPr>
        </p:nvSpPr>
        <p:spPr>
          <a:xfrm>
            <a:off x="1529600" y="231422"/>
            <a:ext cx="8534400" cy="1507067"/>
          </a:xfrm>
        </p:spPr>
        <p:txBody>
          <a:bodyPr>
            <a:normAutofit/>
          </a:bodyPr>
          <a:lstStyle/>
          <a:p>
            <a:r>
              <a:rPr lang="en-CA" sz="3200" dirty="0">
                <a:latin typeface="Georgia" panose="02040502050405020303" pitchFamily="18" charset="0"/>
              </a:rPr>
              <a:t>Scope of Project</a:t>
            </a:r>
            <a:endParaRPr lang="en-IN" sz="3200" dirty="0">
              <a:latin typeface="Georgia" panose="02040502050405020303" pitchFamily="18" charset="0"/>
            </a:endParaRPr>
          </a:p>
        </p:txBody>
      </p:sp>
      <p:sp>
        <p:nvSpPr>
          <p:cNvPr id="3" name="Content Placeholder 2">
            <a:extLst>
              <a:ext uri="{FF2B5EF4-FFF2-40B4-BE49-F238E27FC236}">
                <a16:creationId xmlns:a16="http://schemas.microsoft.com/office/drawing/2014/main" id="{DAAC1BE2-9BD9-9BCE-4975-8F4804209AED}"/>
              </a:ext>
            </a:extLst>
          </p:cNvPr>
          <p:cNvSpPr>
            <a:spLocks noGrp="1"/>
          </p:cNvSpPr>
          <p:nvPr>
            <p:ph idx="1"/>
          </p:nvPr>
        </p:nvSpPr>
        <p:spPr>
          <a:xfrm>
            <a:off x="1529600" y="1738489"/>
            <a:ext cx="8534400" cy="3617282"/>
          </a:xfrm>
        </p:spPr>
        <p:txBody>
          <a:bodyPr/>
          <a:lstStyle/>
          <a:p>
            <a:r>
              <a:rPr lang="en-CA" dirty="0"/>
              <a:t>A face recognition attendance system that identifies and records the attendance of individuals on their faces.</a:t>
            </a:r>
          </a:p>
          <a:p>
            <a:r>
              <a:rPr lang="en-CA" dirty="0"/>
              <a:t>It is convenient and precise</a:t>
            </a:r>
          </a:p>
          <a:p>
            <a:r>
              <a:rPr lang="en-CA" dirty="0"/>
              <a:t>However, it also faces challenges such as accuracy, privacy, and ethics.</a:t>
            </a:r>
            <a:endParaRPr lang="en-IN" dirty="0"/>
          </a:p>
        </p:txBody>
      </p:sp>
    </p:spTree>
    <p:extLst>
      <p:ext uri="{BB962C8B-B14F-4D97-AF65-F5344CB8AC3E}">
        <p14:creationId xmlns:p14="http://schemas.microsoft.com/office/powerpoint/2010/main" val="3625092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B0721-7EA6-76BD-7483-1ABA8404EEBE}"/>
              </a:ext>
            </a:extLst>
          </p:cNvPr>
          <p:cNvSpPr>
            <a:spLocks noGrp="1"/>
          </p:cNvSpPr>
          <p:nvPr>
            <p:ph type="title"/>
          </p:nvPr>
        </p:nvSpPr>
        <p:spPr>
          <a:xfrm>
            <a:off x="1103312" y="989613"/>
            <a:ext cx="3116350" cy="767687"/>
          </a:xfrm>
        </p:spPr>
        <p:txBody>
          <a:bodyPr>
            <a:normAutofit fontScale="90000"/>
          </a:bodyPr>
          <a:lstStyle/>
          <a:p>
            <a:r>
              <a:rPr lang="en-CA" dirty="0">
                <a:latin typeface="Georgia" panose="02040502050405020303" pitchFamily="18" charset="0"/>
              </a:rPr>
              <a:t>Conclusion</a:t>
            </a:r>
            <a:endParaRPr lang="en-IN" dirty="0">
              <a:latin typeface="Georgia" panose="02040502050405020303" pitchFamily="18" charset="0"/>
            </a:endParaRPr>
          </a:p>
        </p:txBody>
      </p:sp>
      <p:sp>
        <p:nvSpPr>
          <p:cNvPr id="7" name="Content Placeholder 6">
            <a:extLst>
              <a:ext uri="{FF2B5EF4-FFF2-40B4-BE49-F238E27FC236}">
                <a16:creationId xmlns:a16="http://schemas.microsoft.com/office/drawing/2014/main" id="{807215C9-E03B-862C-8299-27B8DE29221A}"/>
              </a:ext>
            </a:extLst>
          </p:cNvPr>
          <p:cNvSpPr>
            <a:spLocks noGrp="1"/>
          </p:cNvSpPr>
          <p:nvPr>
            <p:ph idx="1"/>
          </p:nvPr>
        </p:nvSpPr>
        <p:spPr>
          <a:xfrm>
            <a:off x="650656" y="1927371"/>
            <a:ext cx="8534400" cy="3615267"/>
          </a:xfrm>
        </p:spPr>
        <p:txBody>
          <a:bodyPr>
            <a:normAutofit lnSpcReduction="10000"/>
          </a:bodyPr>
          <a:lstStyle/>
          <a:p>
            <a:r>
              <a:rPr lang="en-US" sz="1800" b="0" i="0" u="none" strike="noStrike" baseline="0" dirty="0">
                <a:solidFill>
                  <a:srgbClr val="000000"/>
                </a:solidFill>
                <a:latin typeface="Bookman Old Style" panose="02050604050505020204" pitchFamily="18" charset="0"/>
              </a:rPr>
              <a:t>In the context of a face recognition project using Python and OpenCV, the conclusion would summarize the results achieved, the challenges faced and the future scope for improvement. </a:t>
            </a:r>
          </a:p>
          <a:p>
            <a:r>
              <a:rPr lang="en-IN" sz="1800" dirty="0">
                <a:solidFill>
                  <a:srgbClr val="000000"/>
                </a:solidFill>
                <a:latin typeface="Bookman Old Style" panose="02050604050505020204" pitchFamily="18" charset="0"/>
              </a:rPr>
              <a:t>Face </a:t>
            </a:r>
            <a:r>
              <a:rPr lang="en-CA" sz="1800" dirty="0">
                <a:solidFill>
                  <a:srgbClr val="000000"/>
                </a:solidFill>
                <a:latin typeface="Bookman Old Style" panose="02050604050505020204" pitchFamily="18" charset="0"/>
              </a:rPr>
              <a:t>recognition technologies have been associated generally with very costly top secure applications.</a:t>
            </a:r>
          </a:p>
          <a:p>
            <a:r>
              <a:rPr lang="en-CA" sz="1800" dirty="0">
                <a:solidFill>
                  <a:srgbClr val="000000"/>
                </a:solidFill>
                <a:latin typeface="Bookman Old Style" panose="02050604050505020204" pitchFamily="18" charset="0"/>
              </a:rPr>
              <a:t>Today, the core technologies have evolved and the cost of equipment is going down dramatically due to the integration and the increasing processing power.</a:t>
            </a:r>
          </a:p>
          <a:p>
            <a:r>
              <a:rPr lang="en-CA" sz="1800" dirty="0">
                <a:solidFill>
                  <a:srgbClr val="000000"/>
                </a:solidFill>
                <a:latin typeface="Bookman Old Style" panose="02050604050505020204" pitchFamily="18" charset="0"/>
              </a:rPr>
              <a:t>Certain applications of face recognition technology are now cost-effective, reliable and highly accurate.</a:t>
            </a:r>
          </a:p>
          <a:p>
            <a:r>
              <a:rPr lang="en-CA" sz="1800" dirty="0">
                <a:solidFill>
                  <a:srgbClr val="000000"/>
                </a:solidFill>
                <a:latin typeface="Bookman Old Style" panose="02050604050505020204" pitchFamily="18" charset="0"/>
              </a:rPr>
              <a:t>As a result there are no technological or financial barriers to stepping from the pilot project to widespread deployment.</a:t>
            </a:r>
            <a:endParaRPr lang="en-IN" sz="1800" dirty="0">
              <a:solidFill>
                <a:srgbClr val="000000"/>
              </a:solidFill>
              <a:latin typeface="Bookman Old Style" panose="02050604050505020204" pitchFamily="18" charset="0"/>
            </a:endParaRPr>
          </a:p>
        </p:txBody>
      </p:sp>
    </p:spTree>
    <p:extLst>
      <p:ext uri="{BB962C8B-B14F-4D97-AF65-F5344CB8AC3E}">
        <p14:creationId xmlns:p14="http://schemas.microsoft.com/office/powerpoint/2010/main" val="21845697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B3A55-2F9C-A187-E2D0-0DF2288EFDF9}"/>
              </a:ext>
            </a:extLst>
          </p:cNvPr>
          <p:cNvSpPr>
            <a:spLocks noGrp="1"/>
          </p:cNvSpPr>
          <p:nvPr>
            <p:ph type="title"/>
          </p:nvPr>
        </p:nvSpPr>
        <p:spPr>
          <a:xfrm>
            <a:off x="1377194" y="2325341"/>
            <a:ext cx="8825657" cy="566738"/>
          </a:xfrm>
        </p:spPr>
        <p:txBody>
          <a:bodyPr>
            <a:normAutofit fontScale="90000"/>
          </a:bodyPr>
          <a:lstStyle/>
          <a:p>
            <a:pPr algn="ctr"/>
            <a:r>
              <a:rPr lang="en-CA" sz="3100" dirty="0">
                <a:latin typeface="Georgia" panose="02040502050405020303" pitchFamily="18" charset="0"/>
              </a:rPr>
              <a:t>Submitted in partial fulfilment of the requirement</a:t>
            </a:r>
            <a:br>
              <a:rPr lang="en-CA" sz="3100" dirty="0">
                <a:latin typeface="Georgia" panose="02040502050405020303" pitchFamily="18" charset="0"/>
              </a:rPr>
            </a:br>
            <a:r>
              <a:rPr lang="en-CA" sz="3100" dirty="0">
                <a:latin typeface="Georgia" panose="02040502050405020303" pitchFamily="18" charset="0"/>
              </a:rPr>
              <a:t>For the Award of the </a:t>
            </a:r>
            <a:br>
              <a:rPr lang="en-CA" sz="3100" dirty="0">
                <a:latin typeface="Georgia" panose="02040502050405020303" pitchFamily="18" charset="0"/>
              </a:rPr>
            </a:br>
            <a:r>
              <a:rPr lang="en-CA" sz="3100" dirty="0">
                <a:latin typeface="Georgia" panose="02040502050405020303" pitchFamily="18" charset="0"/>
              </a:rPr>
              <a:t>Degree of </a:t>
            </a:r>
            <a:br>
              <a:rPr lang="en-CA" sz="3100" dirty="0">
                <a:latin typeface="Georgia" panose="02040502050405020303" pitchFamily="18" charset="0"/>
              </a:rPr>
            </a:br>
            <a:r>
              <a:rPr lang="en-CA" sz="3100" dirty="0">
                <a:latin typeface="Georgia" panose="02040502050405020303" pitchFamily="18" charset="0"/>
              </a:rPr>
              <a:t>		Bachelor of  Computer application</a:t>
            </a:r>
            <a:endParaRPr lang="en-IN" sz="3100" dirty="0">
              <a:latin typeface="Georgia" panose="02040502050405020303" pitchFamily="18" charset="0"/>
            </a:endParaRPr>
          </a:p>
        </p:txBody>
      </p:sp>
      <p:pic>
        <p:nvPicPr>
          <p:cNvPr id="7" name="Picture 6">
            <a:extLst>
              <a:ext uri="{FF2B5EF4-FFF2-40B4-BE49-F238E27FC236}">
                <a16:creationId xmlns:a16="http://schemas.microsoft.com/office/drawing/2014/main" id="{BAE0BB5A-FA4C-D6EF-82EC-0F1D6C514FEA}"/>
              </a:ext>
            </a:extLst>
          </p:cNvPr>
          <p:cNvPicPr>
            <a:picLocks noChangeAspect="1"/>
          </p:cNvPicPr>
          <p:nvPr/>
        </p:nvPicPr>
        <p:blipFill>
          <a:blip r:embed="rId2"/>
          <a:stretch>
            <a:fillRect/>
          </a:stretch>
        </p:blipFill>
        <p:spPr>
          <a:xfrm>
            <a:off x="344438" y="472443"/>
            <a:ext cx="1313645" cy="1287887"/>
          </a:xfrm>
          <a:prstGeom prst="rect">
            <a:avLst/>
          </a:prstGeom>
        </p:spPr>
      </p:pic>
      <p:sp>
        <p:nvSpPr>
          <p:cNvPr id="9" name="TextBox 8">
            <a:extLst>
              <a:ext uri="{FF2B5EF4-FFF2-40B4-BE49-F238E27FC236}">
                <a16:creationId xmlns:a16="http://schemas.microsoft.com/office/drawing/2014/main" id="{C26C31E7-26FC-9C1E-C770-AC636D10FC81}"/>
              </a:ext>
            </a:extLst>
          </p:cNvPr>
          <p:cNvSpPr txBox="1"/>
          <p:nvPr/>
        </p:nvSpPr>
        <p:spPr>
          <a:xfrm>
            <a:off x="822121" y="3533757"/>
            <a:ext cx="10301681" cy="584775"/>
          </a:xfrm>
          <a:prstGeom prst="rect">
            <a:avLst/>
          </a:prstGeom>
          <a:noFill/>
        </p:spPr>
        <p:txBody>
          <a:bodyPr wrap="square" rtlCol="0">
            <a:spAutoFit/>
          </a:bodyPr>
          <a:lstStyle/>
          <a:p>
            <a:r>
              <a:rPr lang="en-CA" sz="1600" dirty="0">
                <a:solidFill>
                  <a:schemeClr val="tx2"/>
                </a:solidFill>
                <a:latin typeface="Georgia" panose="02040502050405020303" pitchFamily="18" charset="0"/>
                <a:ea typeface="+mj-ea"/>
                <a:cs typeface="+mj-cs"/>
              </a:rPr>
              <a:t>Under the Supervision of:-													SUBMITTED BY:- </a:t>
            </a:r>
            <a:br>
              <a:rPr lang="en-CA" sz="1600" dirty="0">
                <a:solidFill>
                  <a:schemeClr val="tx2"/>
                </a:solidFill>
                <a:latin typeface="Georgia" panose="02040502050405020303" pitchFamily="18" charset="0"/>
                <a:ea typeface="+mj-ea"/>
                <a:cs typeface="+mj-cs"/>
              </a:rPr>
            </a:br>
            <a:r>
              <a:rPr lang="en-CA" sz="1600" dirty="0">
                <a:solidFill>
                  <a:schemeClr val="tx2"/>
                </a:solidFill>
                <a:latin typeface="Georgia" panose="02040502050405020303" pitchFamily="18" charset="0"/>
                <a:ea typeface="+mj-ea"/>
                <a:cs typeface="+mj-cs"/>
              </a:rPr>
              <a:t>Mrs. RUPALI KHARCHE													SIMARJIT SINGH</a:t>
            </a:r>
            <a:endParaRPr lang="en-IN" sz="1600" dirty="0">
              <a:solidFill>
                <a:schemeClr val="tx2"/>
              </a:solidFill>
              <a:latin typeface="Georgia" panose="02040502050405020303" pitchFamily="18" charset="0"/>
              <a:ea typeface="+mj-ea"/>
              <a:cs typeface="+mj-cs"/>
            </a:endParaRPr>
          </a:p>
        </p:txBody>
      </p:sp>
      <p:sp>
        <p:nvSpPr>
          <p:cNvPr id="10" name="TextBox 9">
            <a:extLst>
              <a:ext uri="{FF2B5EF4-FFF2-40B4-BE49-F238E27FC236}">
                <a16:creationId xmlns:a16="http://schemas.microsoft.com/office/drawing/2014/main" id="{2A4E7B35-5199-800A-9720-70A542CC89D1}"/>
              </a:ext>
            </a:extLst>
          </p:cNvPr>
          <p:cNvSpPr txBox="1"/>
          <p:nvPr/>
        </p:nvSpPr>
        <p:spPr>
          <a:xfrm>
            <a:off x="2340528" y="4957894"/>
            <a:ext cx="6904140" cy="1077218"/>
          </a:xfrm>
          <a:prstGeom prst="rect">
            <a:avLst/>
          </a:prstGeom>
          <a:noFill/>
        </p:spPr>
        <p:txBody>
          <a:bodyPr wrap="square" rtlCol="0">
            <a:spAutoFit/>
          </a:bodyPr>
          <a:lstStyle/>
          <a:p>
            <a:pPr algn="ctr"/>
            <a:r>
              <a:rPr lang="en-IN" sz="1600" dirty="0">
                <a:solidFill>
                  <a:schemeClr val="tx2"/>
                </a:solidFill>
                <a:latin typeface="Georgia" panose="02040502050405020303" pitchFamily="18" charset="0"/>
                <a:ea typeface="+mj-ea"/>
                <a:cs typeface="+mj-cs"/>
              </a:rPr>
              <a:t>Submitted to </a:t>
            </a:r>
          </a:p>
          <a:p>
            <a:pPr algn="ctr"/>
            <a:r>
              <a:rPr lang="en-IN" sz="1600" b="1" dirty="0">
                <a:solidFill>
                  <a:schemeClr val="tx2"/>
                </a:solidFill>
                <a:latin typeface="Georgia" panose="02040502050405020303" pitchFamily="18" charset="0"/>
                <a:ea typeface="+mj-ea"/>
                <a:cs typeface="+mj-cs"/>
              </a:rPr>
              <a:t>SWAMI SHRI SWAROOPANAND SARASWATI MAHAVIDYALAYA HUDCO, BHILAI </a:t>
            </a:r>
          </a:p>
          <a:p>
            <a:pPr algn="ctr"/>
            <a:r>
              <a:rPr lang="en-IN" sz="1600" dirty="0">
                <a:solidFill>
                  <a:schemeClr val="tx2"/>
                </a:solidFill>
                <a:latin typeface="Georgia" panose="02040502050405020303" pitchFamily="18" charset="0"/>
                <a:ea typeface="+mj-ea"/>
                <a:cs typeface="+mj-cs"/>
              </a:rPr>
              <a:t>Hemchand Yadav Vishwavidyalaya, Durg (C.G.) </a:t>
            </a:r>
          </a:p>
        </p:txBody>
      </p:sp>
    </p:spTree>
    <p:extLst>
      <p:ext uri="{BB962C8B-B14F-4D97-AF65-F5344CB8AC3E}">
        <p14:creationId xmlns:p14="http://schemas.microsoft.com/office/powerpoint/2010/main" val="3922519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86033-9BF8-7867-CA51-CC055055D1B6}"/>
              </a:ext>
            </a:extLst>
          </p:cNvPr>
          <p:cNvSpPr>
            <a:spLocks noGrp="1"/>
          </p:cNvSpPr>
          <p:nvPr>
            <p:ph type="title"/>
          </p:nvPr>
        </p:nvSpPr>
        <p:spPr>
          <a:xfrm>
            <a:off x="1141061" y="822461"/>
            <a:ext cx="3397383" cy="767687"/>
          </a:xfrm>
        </p:spPr>
        <p:txBody>
          <a:bodyPr>
            <a:normAutofit fontScale="90000"/>
          </a:bodyPr>
          <a:lstStyle/>
          <a:p>
            <a:r>
              <a:rPr lang="en-CA" dirty="0">
                <a:latin typeface="Georgia" panose="02040502050405020303" pitchFamily="18" charset="0"/>
              </a:rPr>
              <a:t>Introduction</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60EFD056-07E8-08DC-B0AE-4E66F03D3AEF}"/>
              </a:ext>
            </a:extLst>
          </p:cNvPr>
          <p:cNvSpPr>
            <a:spLocks noGrp="1"/>
          </p:cNvSpPr>
          <p:nvPr>
            <p:ph idx="1"/>
          </p:nvPr>
        </p:nvSpPr>
        <p:spPr>
          <a:xfrm>
            <a:off x="793269" y="2036428"/>
            <a:ext cx="8534400" cy="3615267"/>
          </a:xfrm>
        </p:spPr>
        <p:txBody>
          <a:bodyPr>
            <a:normAutofit fontScale="92500" lnSpcReduction="20000"/>
          </a:bodyPr>
          <a:lstStyle/>
          <a:p>
            <a:pPr>
              <a:lnSpc>
                <a:spcPct val="150000"/>
              </a:lnSpc>
            </a:pPr>
            <a:r>
              <a:rPr lang="en-US" b="0" i="0" u="none" strike="noStrike" baseline="0" dirty="0">
                <a:solidFill>
                  <a:srgbClr val="000000"/>
                </a:solidFill>
                <a:latin typeface="Bookman Old Style" panose="02050604050505020204" pitchFamily="18" charset="0"/>
              </a:rPr>
              <a:t>Face recognition is a </a:t>
            </a:r>
            <a:r>
              <a:rPr lang="en-US" b="0" i="0" u="sng" strike="noStrike" baseline="0" dirty="0">
                <a:latin typeface="Bookman Old Style" panose="02050604050505020204" pitchFamily="18" charset="0"/>
              </a:rPr>
              <a:t>biometric</a:t>
            </a:r>
            <a:r>
              <a:rPr lang="en-US" b="0" i="0" strike="noStrike" baseline="0" dirty="0">
                <a:solidFill>
                  <a:srgbClr val="000000"/>
                </a:solidFill>
                <a:latin typeface="Bookman Old Style" panose="02050604050505020204" pitchFamily="18" charset="0"/>
              </a:rPr>
              <a:t> technique</a:t>
            </a:r>
            <a:r>
              <a:rPr lang="en-US" b="0" i="0" u="none" strike="noStrike" baseline="0" dirty="0">
                <a:solidFill>
                  <a:srgbClr val="000000"/>
                </a:solidFill>
                <a:latin typeface="Bookman Old Style" panose="02050604050505020204" pitchFamily="18" charset="0"/>
              </a:rPr>
              <a:t> that involves the use of computer algorithms to identify or verify the identity of individuals</a:t>
            </a:r>
            <a:br>
              <a:rPr lang="en-US" b="0" i="0" u="none" strike="noStrike" baseline="0" dirty="0">
                <a:solidFill>
                  <a:srgbClr val="000000"/>
                </a:solidFill>
                <a:latin typeface="Bookman Old Style" panose="02050604050505020204" pitchFamily="18" charset="0"/>
              </a:rPr>
            </a:br>
            <a:r>
              <a:rPr lang="en-US" b="0" i="0" u="none" strike="noStrike" baseline="0" dirty="0">
                <a:solidFill>
                  <a:srgbClr val="000000"/>
                </a:solidFill>
                <a:latin typeface="Bookman Old Style" panose="02050604050505020204" pitchFamily="18" charset="0"/>
              </a:rPr>
              <a:t>based on their facial features.</a:t>
            </a:r>
            <a:endParaRPr lang="en-CA" sz="4000" dirty="0">
              <a:latin typeface="Bookman Old Style" panose="02050604050505020204" pitchFamily="18" charset="0"/>
            </a:endParaRPr>
          </a:p>
          <a:p>
            <a:pPr>
              <a:lnSpc>
                <a:spcPct val="150000"/>
              </a:lnSpc>
            </a:pPr>
            <a:r>
              <a:rPr lang="en-US" b="0" i="0" u="none" strike="noStrike" baseline="0" dirty="0">
                <a:solidFill>
                  <a:srgbClr val="000000"/>
                </a:solidFill>
                <a:latin typeface="Bookman Old Style" panose="02050604050505020204" pitchFamily="18" charset="0"/>
              </a:rPr>
              <a:t>This technology has a wide range of applications, including security systems, access control, and </a:t>
            </a:r>
            <a:r>
              <a:rPr lang="en-IN" b="0" i="0" u="none" strike="noStrike" baseline="0" dirty="0">
                <a:solidFill>
                  <a:srgbClr val="000000"/>
                </a:solidFill>
                <a:latin typeface="Bookman Old Style" panose="02050604050505020204" pitchFamily="18" charset="0"/>
              </a:rPr>
              <a:t>identification systems. </a:t>
            </a:r>
            <a:endParaRPr lang="en-CA" sz="4000" dirty="0">
              <a:latin typeface="Bookman Old Style" panose="02050604050505020204" pitchFamily="18" charset="0"/>
            </a:endParaRPr>
          </a:p>
          <a:p>
            <a:pPr>
              <a:lnSpc>
                <a:spcPct val="150000"/>
              </a:lnSpc>
            </a:pPr>
            <a:r>
              <a:rPr lang="en-US" b="0" i="0" u="none" strike="noStrike" baseline="0" dirty="0">
                <a:solidFill>
                  <a:srgbClr val="000000"/>
                </a:solidFill>
                <a:latin typeface="Bookman Old Style" panose="02050604050505020204" pitchFamily="18" charset="0"/>
              </a:rPr>
              <a:t>In recent years, the advancement of computer vision and deep learning algorithms has led to the development of high-accuracy face recognition systems. </a:t>
            </a:r>
          </a:p>
          <a:p>
            <a:pPr marL="0" indent="0">
              <a:buNone/>
            </a:pPr>
            <a:endParaRPr lang="en-IN" dirty="0"/>
          </a:p>
        </p:txBody>
      </p:sp>
    </p:spTree>
    <p:extLst>
      <p:ext uri="{BB962C8B-B14F-4D97-AF65-F5344CB8AC3E}">
        <p14:creationId xmlns:p14="http://schemas.microsoft.com/office/powerpoint/2010/main" val="4056590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DFCD4-5733-80BD-FA1A-18EB3B1A7E0C}"/>
              </a:ext>
            </a:extLst>
          </p:cNvPr>
          <p:cNvSpPr>
            <a:spLocks noGrp="1"/>
          </p:cNvSpPr>
          <p:nvPr>
            <p:ph type="title"/>
          </p:nvPr>
        </p:nvSpPr>
        <p:spPr>
          <a:xfrm>
            <a:off x="546490" y="871268"/>
            <a:ext cx="8534400" cy="1507067"/>
          </a:xfrm>
        </p:spPr>
        <p:txBody>
          <a:bodyPr/>
          <a:lstStyle/>
          <a:p>
            <a:r>
              <a:rPr lang="en-CA" sz="4000" dirty="0">
                <a:latin typeface="Georgia" panose="02040502050405020303" pitchFamily="18" charset="0"/>
              </a:rPr>
              <a:t>REQUIREMENTS</a:t>
            </a:r>
            <a:r>
              <a:rPr lang="en-CA" dirty="0"/>
              <a:t> </a:t>
            </a:r>
            <a:endParaRPr lang="en-IN" dirty="0"/>
          </a:p>
        </p:txBody>
      </p:sp>
      <p:sp>
        <p:nvSpPr>
          <p:cNvPr id="3" name="Content Placeholder 2">
            <a:extLst>
              <a:ext uri="{FF2B5EF4-FFF2-40B4-BE49-F238E27FC236}">
                <a16:creationId xmlns:a16="http://schemas.microsoft.com/office/drawing/2014/main" id="{AD00977D-7C34-1342-0809-53845AB5366B}"/>
              </a:ext>
            </a:extLst>
          </p:cNvPr>
          <p:cNvSpPr>
            <a:spLocks noGrp="1"/>
          </p:cNvSpPr>
          <p:nvPr>
            <p:ph idx="1"/>
          </p:nvPr>
        </p:nvSpPr>
        <p:spPr>
          <a:xfrm>
            <a:off x="425419" y="2378335"/>
            <a:ext cx="8534400" cy="4191479"/>
          </a:xfrm>
        </p:spPr>
        <p:txBody>
          <a:bodyPr>
            <a:normAutofit/>
          </a:bodyPr>
          <a:lstStyle/>
          <a:p>
            <a:r>
              <a:rPr lang="en-CA" dirty="0">
                <a:solidFill>
                  <a:schemeClr val="bg1"/>
                </a:solidFill>
              </a:rPr>
              <a:t>Hardware:-</a:t>
            </a:r>
          </a:p>
          <a:p>
            <a:pPr lvl="1"/>
            <a:r>
              <a:rPr lang="en-CA" dirty="0">
                <a:solidFill>
                  <a:schemeClr val="bg1"/>
                </a:solidFill>
              </a:rPr>
              <a:t>At least 4GB of ram</a:t>
            </a:r>
          </a:p>
          <a:p>
            <a:pPr lvl="1"/>
            <a:r>
              <a:rPr lang="en-CA" dirty="0">
                <a:solidFill>
                  <a:schemeClr val="bg1"/>
                </a:solidFill>
              </a:rPr>
              <a:t>SSD</a:t>
            </a:r>
          </a:p>
          <a:p>
            <a:pPr lvl="1"/>
            <a:r>
              <a:rPr lang="en-CA" dirty="0">
                <a:solidFill>
                  <a:schemeClr val="bg1"/>
                </a:solidFill>
              </a:rPr>
              <a:t>Webcam</a:t>
            </a:r>
          </a:p>
          <a:p>
            <a:pPr lvl="1"/>
            <a:r>
              <a:rPr lang="en-CA" dirty="0">
                <a:solidFill>
                  <a:schemeClr val="bg1"/>
                </a:solidFill>
              </a:rPr>
              <a:t>Intel i3 or higher</a:t>
            </a:r>
          </a:p>
          <a:p>
            <a:r>
              <a:rPr lang="en-CA" dirty="0">
                <a:solidFill>
                  <a:schemeClr val="bg1"/>
                </a:solidFill>
              </a:rPr>
              <a:t>Software:-</a:t>
            </a:r>
          </a:p>
          <a:p>
            <a:pPr lvl="1"/>
            <a:r>
              <a:rPr lang="en-CA" dirty="0">
                <a:solidFill>
                  <a:schemeClr val="bg1"/>
                </a:solidFill>
              </a:rPr>
              <a:t>Windows 10 or higher</a:t>
            </a:r>
          </a:p>
          <a:p>
            <a:pPr lvl="1"/>
            <a:r>
              <a:rPr lang="en-CA" dirty="0">
                <a:solidFill>
                  <a:schemeClr val="bg1"/>
                </a:solidFill>
              </a:rPr>
              <a:t>Python 3.11 or higher</a:t>
            </a:r>
          </a:p>
          <a:p>
            <a:pPr lvl="1"/>
            <a:r>
              <a:rPr lang="en-CA" dirty="0">
                <a:solidFill>
                  <a:schemeClr val="bg1"/>
                </a:solidFill>
              </a:rPr>
              <a:t>OpenCV and NumPy</a:t>
            </a:r>
          </a:p>
          <a:p>
            <a:pPr lvl="1"/>
            <a:endParaRPr lang="en-CA" dirty="0"/>
          </a:p>
          <a:p>
            <a:pPr lvl="1"/>
            <a:endParaRPr lang="en-IN" dirty="0"/>
          </a:p>
        </p:txBody>
      </p:sp>
    </p:spTree>
    <p:extLst>
      <p:ext uri="{BB962C8B-B14F-4D97-AF65-F5344CB8AC3E}">
        <p14:creationId xmlns:p14="http://schemas.microsoft.com/office/powerpoint/2010/main" val="1146739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Are Biometrics in the Digital World | Mitek">
            <a:extLst>
              <a:ext uri="{FF2B5EF4-FFF2-40B4-BE49-F238E27FC236}">
                <a16:creationId xmlns:a16="http://schemas.microsoft.com/office/drawing/2014/main" id="{3BA706E6-9244-BFC9-FDEB-E8DA613391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839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28D2F42-9EF6-3C1D-823C-58E193451852}"/>
              </a:ext>
            </a:extLst>
          </p:cNvPr>
          <p:cNvSpPr/>
          <p:nvPr/>
        </p:nvSpPr>
        <p:spPr>
          <a:xfrm>
            <a:off x="1" y="0"/>
            <a:ext cx="12191999" cy="6858000"/>
          </a:xfrm>
          <a:prstGeom prst="rect">
            <a:avLst/>
          </a:prstGeom>
          <a:blipFill dpi="0" rotWithShape="0">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0F83FF8-13EA-A367-4BE1-D5302F84417F}"/>
              </a:ext>
            </a:extLst>
          </p:cNvPr>
          <p:cNvSpPr txBox="1"/>
          <p:nvPr/>
        </p:nvSpPr>
        <p:spPr>
          <a:xfrm>
            <a:off x="3238500" y="659398"/>
            <a:ext cx="5715000" cy="830997"/>
          </a:xfrm>
          <a:prstGeom prst="rect">
            <a:avLst/>
          </a:prstGeom>
          <a:noFill/>
        </p:spPr>
        <p:txBody>
          <a:bodyPr wrap="square">
            <a:spAutoFit/>
          </a:bodyPr>
          <a:lstStyle/>
          <a:p>
            <a:pPr algn="ctr"/>
            <a:r>
              <a:rPr lang="en-CA" sz="4800" dirty="0">
                <a:solidFill>
                  <a:srgbClr val="FFFF00"/>
                </a:solidFill>
                <a:latin typeface="Georgia" panose="02040502050405020303" pitchFamily="18" charset="0"/>
              </a:rPr>
              <a:t>Types of Biometrics</a:t>
            </a:r>
            <a:endParaRPr lang="en-IN" sz="4800" dirty="0">
              <a:solidFill>
                <a:srgbClr val="FFFF00"/>
              </a:solidFill>
            </a:endParaRPr>
          </a:p>
        </p:txBody>
      </p:sp>
    </p:spTree>
    <p:extLst>
      <p:ext uri="{BB962C8B-B14F-4D97-AF65-F5344CB8AC3E}">
        <p14:creationId xmlns:p14="http://schemas.microsoft.com/office/powerpoint/2010/main" val="1923344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5ECB3511-ABE8-43DB-BF99-75D9D2C4F3CD}"/>
              </a:ext>
            </a:extLst>
          </p:cNvPr>
          <p:cNvGrpSpPr/>
          <p:nvPr/>
        </p:nvGrpSpPr>
        <p:grpSpPr>
          <a:xfrm>
            <a:off x="8458200" y="0"/>
            <a:ext cx="15372085" cy="6858001"/>
            <a:chOff x="2987037" y="-1"/>
            <a:chExt cx="12293605" cy="6858001"/>
          </a:xfrm>
        </p:grpSpPr>
        <p:grpSp>
          <p:nvGrpSpPr>
            <p:cNvPr id="21" name="Group 20">
              <a:extLst>
                <a:ext uri="{FF2B5EF4-FFF2-40B4-BE49-F238E27FC236}">
                  <a16:creationId xmlns:a16="http://schemas.microsoft.com/office/drawing/2014/main" id="{C7744FEC-C615-2294-50A2-3800D01E5417}"/>
                </a:ext>
              </a:extLst>
            </p:cNvPr>
            <p:cNvGrpSpPr/>
            <p:nvPr/>
          </p:nvGrpSpPr>
          <p:grpSpPr>
            <a:xfrm>
              <a:off x="2987037" y="0"/>
              <a:ext cx="3017520" cy="6858000"/>
              <a:chOff x="2987037" y="0"/>
              <a:chExt cx="3017520" cy="6858000"/>
            </a:xfrm>
          </p:grpSpPr>
          <p:sp>
            <p:nvSpPr>
              <p:cNvPr id="6" name="Rectangle 5">
                <a:extLst>
                  <a:ext uri="{FF2B5EF4-FFF2-40B4-BE49-F238E27FC236}">
                    <a16:creationId xmlns:a16="http://schemas.microsoft.com/office/drawing/2014/main" id="{2BEA38F9-FAC3-D37F-566B-A039E139ED2F}"/>
                  </a:ext>
                </a:extLst>
              </p:cNvPr>
              <p:cNvSpPr/>
              <p:nvPr/>
            </p:nvSpPr>
            <p:spPr>
              <a:xfrm>
                <a:off x="3002278" y="0"/>
                <a:ext cx="300227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Content Placeholder 2">
                <a:extLst>
                  <a:ext uri="{FF2B5EF4-FFF2-40B4-BE49-F238E27FC236}">
                    <a16:creationId xmlns:a16="http://schemas.microsoft.com/office/drawing/2014/main" id="{1E9661A5-C98C-4051-114E-FBD1E642ABA2}"/>
                  </a:ext>
                </a:extLst>
              </p:cNvPr>
              <p:cNvSpPr txBox="1">
                <a:spLocks/>
              </p:cNvSpPr>
              <p:nvPr/>
            </p:nvSpPr>
            <p:spPr>
              <a:xfrm>
                <a:off x="2987037" y="0"/>
                <a:ext cx="3017519" cy="657332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0000"/>
                  </a:lnSpc>
                  <a:buNone/>
                </a:pPr>
                <a:r>
                  <a:rPr lang="en-IN" sz="2600" dirty="0">
                    <a:solidFill>
                      <a:srgbClr val="FFFF00"/>
                    </a:solidFill>
                    <a:latin typeface="Georgia" panose="02040502050405020303" pitchFamily="18" charset="0"/>
                    <a:cs typeface="Times New Roman" panose="02020603050405020304" pitchFamily="18" charset="0"/>
                  </a:rPr>
                  <a:t>1. </a:t>
                </a:r>
                <a:r>
                  <a:rPr lang="en-IN" sz="2200" dirty="0">
                    <a:solidFill>
                      <a:srgbClr val="FFFF00"/>
                    </a:solidFill>
                    <a:latin typeface="Georgia" panose="02040502050405020303" pitchFamily="18" charset="0"/>
                    <a:cs typeface="Times New Roman" panose="02020603050405020304" pitchFamily="18" charset="0"/>
                  </a:rPr>
                  <a:t>Physical Identifiers</a:t>
                </a:r>
              </a:p>
              <a:p>
                <a:pPr>
                  <a:lnSpc>
                    <a:spcPct val="120000"/>
                  </a:lnSpc>
                </a:pPr>
                <a:r>
                  <a:rPr lang="en-US" sz="1900" dirty="0">
                    <a:latin typeface="Bookman Old Style" panose="02050604050505020204" pitchFamily="18" charset="0"/>
                  </a:rPr>
                  <a:t>This type of biometric performs a physical scan of a person (Iris, retina, fingerprint, face, voice, DNA, and signature scans are included in the biometric physical identifiers).</a:t>
                </a:r>
              </a:p>
              <a:p>
                <a:pPr>
                  <a:lnSpc>
                    <a:spcPct val="120000"/>
                  </a:lnSpc>
                </a:pPr>
                <a:r>
                  <a:rPr lang="en-US" sz="1900" dirty="0">
                    <a:latin typeface="Bookman Old Style" panose="02050604050505020204" pitchFamily="18" charset="0"/>
                  </a:rPr>
                  <a:t>The type of biometric that performs a physical scan is generally more often heard and you can find it in everyday life. </a:t>
                </a:r>
              </a:p>
              <a:p>
                <a:pPr>
                  <a:lnSpc>
                    <a:spcPct val="120000"/>
                  </a:lnSpc>
                </a:pPr>
                <a:r>
                  <a:rPr lang="en-US" sz="1900" dirty="0">
                    <a:latin typeface="Bookman Old Style" panose="02050604050505020204" pitchFamily="18" charset="0"/>
                  </a:rPr>
                  <a:t>Examples include smartphones and Aadhar </a:t>
                </a:r>
                <a:r>
                  <a:rPr lang="en-CA" sz="1900" dirty="0">
                    <a:latin typeface="Bookman Old Style" panose="02050604050505020204" pitchFamily="18" charset="0"/>
                  </a:rPr>
                  <a:t>Verification, etc.</a:t>
                </a:r>
                <a:endParaRPr lang="en-US" sz="1900" dirty="0">
                  <a:latin typeface="Bookman Old Style" panose="02050604050505020204" pitchFamily="18" charset="0"/>
                </a:endParaRPr>
              </a:p>
              <a:p>
                <a:pPr lvl="1"/>
                <a:endParaRPr lang="en-IN" sz="1800" dirty="0">
                  <a:latin typeface="Bookman Old Style" panose="02050604050505020204" pitchFamily="18" charset="0"/>
                </a:endParaRPr>
              </a:p>
            </p:txBody>
          </p:sp>
        </p:grpSp>
        <p:grpSp>
          <p:nvGrpSpPr>
            <p:cNvPr id="23" name="Group 22">
              <a:extLst>
                <a:ext uri="{FF2B5EF4-FFF2-40B4-BE49-F238E27FC236}">
                  <a16:creationId xmlns:a16="http://schemas.microsoft.com/office/drawing/2014/main" id="{1121D160-1EC1-7D8E-39D7-4DEC17E9F675}"/>
                </a:ext>
              </a:extLst>
            </p:cNvPr>
            <p:cNvGrpSpPr/>
            <p:nvPr/>
          </p:nvGrpSpPr>
          <p:grpSpPr>
            <a:xfrm>
              <a:off x="9093200" y="0"/>
              <a:ext cx="3098799" cy="6858000"/>
              <a:chOff x="9093200" y="0"/>
              <a:chExt cx="3098799" cy="6858000"/>
            </a:xfrm>
          </p:grpSpPr>
          <p:sp>
            <p:nvSpPr>
              <p:cNvPr id="8" name="Rectangle 7">
                <a:extLst>
                  <a:ext uri="{FF2B5EF4-FFF2-40B4-BE49-F238E27FC236}">
                    <a16:creationId xmlns:a16="http://schemas.microsoft.com/office/drawing/2014/main" id="{59CA5356-1EC2-9299-C81C-25D824043971}"/>
                  </a:ext>
                </a:extLst>
              </p:cNvPr>
              <p:cNvSpPr/>
              <p:nvPr/>
            </p:nvSpPr>
            <p:spPr>
              <a:xfrm>
                <a:off x="9093200" y="0"/>
                <a:ext cx="30987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Content Placeholder 3">
                <a:extLst>
                  <a:ext uri="{FF2B5EF4-FFF2-40B4-BE49-F238E27FC236}">
                    <a16:creationId xmlns:a16="http://schemas.microsoft.com/office/drawing/2014/main" id="{5E878AF0-372C-33C6-DF96-09908030DB41}"/>
                  </a:ext>
                </a:extLst>
              </p:cNvPr>
              <p:cNvSpPr txBox="1">
                <a:spLocks/>
              </p:cNvSpPr>
              <p:nvPr/>
            </p:nvSpPr>
            <p:spPr>
              <a:xfrm>
                <a:off x="9093201" y="1"/>
                <a:ext cx="3078480" cy="6573328"/>
              </a:xfrm>
              <a:prstGeom prst="rect">
                <a:avLst/>
              </a:prstGeom>
            </p:spPr>
            <p:txBody>
              <a:bodyPr>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IN" sz="2900" dirty="0">
                    <a:solidFill>
                      <a:srgbClr val="FF0000"/>
                    </a:solidFill>
                    <a:latin typeface="Georgia" panose="02040502050405020303" pitchFamily="18" charset="0"/>
                    <a:cs typeface="Times New Roman" panose="02020603050405020304" pitchFamily="18" charset="0"/>
                  </a:rPr>
                  <a:t>2. Behavioural Identifiers</a:t>
                </a:r>
              </a:p>
              <a:p>
                <a:pPr>
                  <a:lnSpc>
                    <a:spcPct val="120000"/>
                  </a:lnSpc>
                </a:pPr>
                <a:r>
                  <a:rPr lang="en-US" sz="2600" dirty="0">
                    <a:latin typeface="Bookman Old Style" panose="02050604050505020204" pitchFamily="18" charset="0"/>
                  </a:rPr>
                  <a:t>Behavioral identifiers are a type of biometric that scans human behaviour. </a:t>
                </a:r>
              </a:p>
              <a:p>
                <a:pPr>
                  <a:lnSpc>
                    <a:spcPct val="120000"/>
                  </a:lnSpc>
                </a:pPr>
                <a:r>
                  <a:rPr lang="en-US" sz="2600" dirty="0">
                    <a:latin typeface="Bookman Old Style" panose="02050604050505020204" pitchFamily="18" charset="0"/>
                  </a:rPr>
                  <a:t>The question “Is it possible to scan </a:t>
                </a:r>
                <a:r>
                  <a:rPr lang="en-US" sz="2600" dirty="0">
                    <a:latin typeface="Bookman Old Style" panose="02050604050505020204" pitchFamily="18" charset="0"/>
                    <a:hlinkClick r:id="rId2">
                      <a:extLst>
                        <a:ext uri="{A12FA001-AC4F-418D-AE19-62706E023703}">
                          <ahyp:hlinkClr xmlns:ahyp="http://schemas.microsoft.com/office/drawing/2018/hyperlinkcolor" val="tx"/>
                        </a:ext>
                      </a:extLst>
                    </a:hlinkClick>
                  </a:rPr>
                  <a:t>human behaviour?</a:t>
                </a:r>
                <a:r>
                  <a:rPr lang="en-US" sz="2600" dirty="0">
                    <a:latin typeface="Bookman Old Style" panose="02050604050505020204" pitchFamily="18" charset="0"/>
                  </a:rPr>
                  <a:t>”. Of course, it’s possible! In fact, this scan is already used by companies.</a:t>
                </a:r>
              </a:p>
              <a:p>
                <a:pPr>
                  <a:lnSpc>
                    <a:spcPct val="120000"/>
                  </a:lnSpc>
                </a:pPr>
                <a:r>
                  <a:rPr lang="en-US" sz="2600" dirty="0">
                    <a:latin typeface="Bookman Old Style" panose="02050604050505020204" pitchFamily="18" charset="0"/>
                  </a:rPr>
                  <a:t>In particular, this type of biometric is used to distinguish humans and robots when using the internet. </a:t>
                </a:r>
              </a:p>
              <a:p>
                <a:endParaRPr lang="en-IN" sz="2300" dirty="0">
                  <a:latin typeface="Bookman Old Style" panose="02050604050505020204" pitchFamily="18" charset="0"/>
                </a:endParaRPr>
              </a:p>
            </p:txBody>
          </p:sp>
        </p:grpSp>
        <p:grpSp>
          <p:nvGrpSpPr>
            <p:cNvPr id="24" name="Group 23">
              <a:extLst>
                <a:ext uri="{FF2B5EF4-FFF2-40B4-BE49-F238E27FC236}">
                  <a16:creationId xmlns:a16="http://schemas.microsoft.com/office/drawing/2014/main" id="{3BEF0FA6-3CE9-8DC4-088C-CE81DC21D1FD}"/>
                </a:ext>
              </a:extLst>
            </p:cNvPr>
            <p:cNvGrpSpPr/>
            <p:nvPr/>
          </p:nvGrpSpPr>
          <p:grpSpPr>
            <a:xfrm>
              <a:off x="12202162" y="-1"/>
              <a:ext cx="3078480" cy="6857999"/>
              <a:chOff x="12202162" y="-1"/>
              <a:chExt cx="3078480" cy="6857999"/>
            </a:xfrm>
          </p:grpSpPr>
          <p:sp>
            <p:nvSpPr>
              <p:cNvPr id="13" name="Content Placeholder 3">
                <a:extLst>
                  <a:ext uri="{FF2B5EF4-FFF2-40B4-BE49-F238E27FC236}">
                    <a16:creationId xmlns:a16="http://schemas.microsoft.com/office/drawing/2014/main" id="{31D74605-E280-C258-23B7-CE99CEBC4845}"/>
                  </a:ext>
                </a:extLst>
              </p:cNvPr>
              <p:cNvSpPr txBox="1">
                <a:spLocks/>
              </p:cNvSpPr>
              <p:nvPr/>
            </p:nvSpPr>
            <p:spPr>
              <a:xfrm>
                <a:off x="12202162" y="-1"/>
                <a:ext cx="3078480" cy="6857999"/>
              </a:xfrm>
              <a:prstGeom prst="rect">
                <a:avLst/>
              </a:prstGeom>
              <a:solidFill>
                <a:schemeClr val="accent6"/>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N" sz="2300" dirty="0">
                  <a:latin typeface="Bookman Old Style" panose="02050604050505020204" pitchFamily="18" charset="0"/>
                </a:endParaRPr>
              </a:p>
            </p:txBody>
          </p:sp>
          <p:sp>
            <p:nvSpPr>
              <p:cNvPr id="9" name="Rectangle 8">
                <a:extLst>
                  <a:ext uri="{FF2B5EF4-FFF2-40B4-BE49-F238E27FC236}">
                    <a16:creationId xmlns:a16="http://schemas.microsoft.com/office/drawing/2014/main" id="{51906A66-84D7-DC76-65A5-D6F91E2A8A0B}"/>
                  </a:ext>
                </a:extLst>
              </p:cNvPr>
              <p:cNvSpPr/>
              <p:nvPr/>
            </p:nvSpPr>
            <p:spPr>
              <a:xfrm>
                <a:off x="12209784" y="1344295"/>
                <a:ext cx="3002276" cy="3667760"/>
              </a:xfrm>
              <a:prstGeom prst="rect">
                <a:avLst/>
              </a:prstGeom>
              <a:blipFill dpi="0" rotWithShape="1">
                <a:blip r:embed="rId3"/>
                <a:srcRect/>
                <a:tile tx="0" ty="0" sx="54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2" name="Group 21">
              <a:extLst>
                <a:ext uri="{FF2B5EF4-FFF2-40B4-BE49-F238E27FC236}">
                  <a16:creationId xmlns:a16="http://schemas.microsoft.com/office/drawing/2014/main" id="{61743C9E-A72C-7B35-9539-E2D096FEC220}"/>
                </a:ext>
              </a:extLst>
            </p:cNvPr>
            <p:cNvGrpSpPr/>
            <p:nvPr/>
          </p:nvGrpSpPr>
          <p:grpSpPr>
            <a:xfrm>
              <a:off x="6047738" y="0"/>
              <a:ext cx="3002279" cy="6858000"/>
              <a:chOff x="6047738" y="0"/>
              <a:chExt cx="3002279" cy="6858000"/>
            </a:xfrm>
          </p:grpSpPr>
          <p:sp>
            <p:nvSpPr>
              <p:cNvPr id="19" name="Rectangle 18">
                <a:extLst>
                  <a:ext uri="{FF2B5EF4-FFF2-40B4-BE49-F238E27FC236}">
                    <a16:creationId xmlns:a16="http://schemas.microsoft.com/office/drawing/2014/main" id="{D859549E-EAEA-8CFE-3D68-EED140FDB47A}"/>
                  </a:ext>
                </a:extLst>
              </p:cNvPr>
              <p:cNvSpPr/>
              <p:nvPr/>
            </p:nvSpPr>
            <p:spPr>
              <a:xfrm>
                <a:off x="6047738" y="0"/>
                <a:ext cx="3002279" cy="6858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a:extLst>
                  <a:ext uri="{FF2B5EF4-FFF2-40B4-BE49-F238E27FC236}">
                    <a16:creationId xmlns:a16="http://schemas.microsoft.com/office/drawing/2014/main" id="{CEF9799C-EAE1-156A-05FF-7A2C5DA651EB}"/>
                  </a:ext>
                </a:extLst>
              </p:cNvPr>
              <p:cNvSpPr/>
              <p:nvPr/>
            </p:nvSpPr>
            <p:spPr>
              <a:xfrm>
                <a:off x="6096000" y="1121837"/>
                <a:ext cx="2910833" cy="3890218"/>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grpSp>
        <p:nvGrpSpPr>
          <p:cNvPr id="4" name="Group 3">
            <a:extLst>
              <a:ext uri="{FF2B5EF4-FFF2-40B4-BE49-F238E27FC236}">
                <a16:creationId xmlns:a16="http://schemas.microsoft.com/office/drawing/2014/main" id="{13834F46-CC8F-565C-3A79-FD29862FF5F5}"/>
              </a:ext>
            </a:extLst>
          </p:cNvPr>
          <p:cNvGrpSpPr/>
          <p:nvPr/>
        </p:nvGrpSpPr>
        <p:grpSpPr>
          <a:xfrm>
            <a:off x="-1" y="0"/>
            <a:ext cx="8477257" cy="6858000"/>
            <a:chOff x="0" y="0"/>
            <a:chExt cx="3002280" cy="6858000"/>
          </a:xfrm>
        </p:grpSpPr>
        <p:sp>
          <p:nvSpPr>
            <p:cNvPr id="3" name="Rectangle 2">
              <a:extLst>
                <a:ext uri="{FF2B5EF4-FFF2-40B4-BE49-F238E27FC236}">
                  <a16:creationId xmlns:a16="http://schemas.microsoft.com/office/drawing/2014/main" id="{A28D2F42-9EF6-3C1D-823C-58E193451852}"/>
                </a:ext>
              </a:extLst>
            </p:cNvPr>
            <p:cNvSpPr/>
            <p:nvPr/>
          </p:nvSpPr>
          <p:spPr>
            <a:xfrm>
              <a:off x="1" y="0"/>
              <a:ext cx="3002279" cy="6858000"/>
            </a:xfrm>
            <a:prstGeom prst="rect">
              <a:avLst/>
            </a:prstGeom>
            <a:blipFill dpi="0" rotWithShape="0">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0F83FF8-13EA-A367-4BE1-D5302F84417F}"/>
                </a:ext>
              </a:extLst>
            </p:cNvPr>
            <p:cNvSpPr txBox="1"/>
            <p:nvPr/>
          </p:nvSpPr>
          <p:spPr>
            <a:xfrm>
              <a:off x="0" y="1859340"/>
              <a:ext cx="3002279" cy="2308324"/>
            </a:xfrm>
            <a:prstGeom prst="rect">
              <a:avLst/>
            </a:prstGeom>
            <a:noFill/>
          </p:spPr>
          <p:txBody>
            <a:bodyPr wrap="square">
              <a:spAutoFit/>
            </a:bodyPr>
            <a:lstStyle/>
            <a:p>
              <a:pPr algn="ctr"/>
              <a:r>
                <a:rPr lang="en-CA" sz="4800" dirty="0">
                  <a:solidFill>
                    <a:srgbClr val="FFFF00"/>
                  </a:solidFill>
                  <a:latin typeface="Georgia" panose="02040502050405020303" pitchFamily="18" charset="0"/>
                </a:rPr>
                <a:t>Types of Biometrics</a:t>
              </a:r>
              <a:endParaRPr lang="en-IN" sz="4800" dirty="0">
                <a:solidFill>
                  <a:srgbClr val="FFFF00"/>
                </a:solidFill>
              </a:endParaRPr>
            </a:p>
          </p:txBody>
        </p:sp>
      </p:grpSp>
    </p:spTree>
    <p:extLst>
      <p:ext uri="{BB962C8B-B14F-4D97-AF65-F5344CB8AC3E}">
        <p14:creationId xmlns:p14="http://schemas.microsoft.com/office/powerpoint/2010/main" val="15983468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5ECB3511-ABE8-43DB-BF99-75D9D2C4F3CD}"/>
              </a:ext>
            </a:extLst>
          </p:cNvPr>
          <p:cNvGrpSpPr/>
          <p:nvPr/>
        </p:nvGrpSpPr>
        <p:grpSpPr>
          <a:xfrm>
            <a:off x="708659" y="-1"/>
            <a:ext cx="23202901" cy="6858001"/>
            <a:chOff x="2987037" y="-1"/>
            <a:chExt cx="12293605" cy="6858001"/>
          </a:xfrm>
        </p:grpSpPr>
        <p:grpSp>
          <p:nvGrpSpPr>
            <p:cNvPr id="21" name="Group 20">
              <a:extLst>
                <a:ext uri="{FF2B5EF4-FFF2-40B4-BE49-F238E27FC236}">
                  <a16:creationId xmlns:a16="http://schemas.microsoft.com/office/drawing/2014/main" id="{C7744FEC-C615-2294-50A2-3800D01E5417}"/>
                </a:ext>
              </a:extLst>
            </p:cNvPr>
            <p:cNvGrpSpPr/>
            <p:nvPr/>
          </p:nvGrpSpPr>
          <p:grpSpPr>
            <a:xfrm>
              <a:off x="2987037" y="0"/>
              <a:ext cx="3017520" cy="6858000"/>
              <a:chOff x="2987037" y="0"/>
              <a:chExt cx="3017520" cy="6858000"/>
            </a:xfrm>
          </p:grpSpPr>
          <p:sp>
            <p:nvSpPr>
              <p:cNvPr id="6" name="Rectangle 5">
                <a:extLst>
                  <a:ext uri="{FF2B5EF4-FFF2-40B4-BE49-F238E27FC236}">
                    <a16:creationId xmlns:a16="http://schemas.microsoft.com/office/drawing/2014/main" id="{2BEA38F9-FAC3-D37F-566B-A039E139ED2F}"/>
                  </a:ext>
                </a:extLst>
              </p:cNvPr>
              <p:cNvSpPr/>
              <p:nvPr/>
            </p:nvSpPr>
            <p:spPr>
              <a:xfrm>
                <a:off x="3002278" y="0"/>
                <a:ext cx="300227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Content Placeholder 2">
                <a:extLst>
                  <a:ext uri="{FF2B5EF4-FFF2-40B4-BE49-F238E27FC236}">
                    <a16:creationId xmlns:a16="http://schemas.microsoft.com/office/drawing/2014/main" id="{1E9661A5-C98C-4051-114E-FBD1E642ABA2}"/>
                  </a:ext>
                </a:extLst>
              </p:cNvPr>
              <p:cNvSpPr txBox="1">
                <a:spLocks/>
              </p:cNvSpPr>
              <p:nvPr/>
            </p:nvSpPr>
            <p:spPr>
              <a:xfrm>
                <a:off x="2987037" y="0"/>
                <a:ext cx="3017519" cy="657332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0000"/>
                  </a:lnSpc>
                  <a:buNone/>
                </a:pPr>
                <a:r>
                  <a:rPr lang="en-IN" sz="2600" dirty="0">
                    <a:solidFill>
                      <a:srgbClr val="FFFF00"/>
                    </a:solidFill>
                    <a:latin typeface="Georgia" panose="02040502050405020303" pitchFamily="18" charset="0"/>
                    <a:cs typeface="Times New Roman" panose="02020603050405020304" pitchFamily="18" charset="0"/>
                  </a:rPr>
                  <a:t>1. </a:t>
                </a:r>
                <a:r>
                  <a:rPr lang="en-IN" sz="2200" dirty="0">
                    <a:solidFill>
                      <a:srgbClr val="FFFF00"/>
                    </a:solidFill>
                    <a:latin typeface="Georgia" panose="02040502050405020303" pitchFamily="18" charset="0"/>
                    <a:cs typeface="Times New Roman" panose="02020603050405020304" pitchFamily="18" charset="0"/>
                  </a:rPr>
                  <a:t>Physical Identifiers</a:t>
                </a:r>
              </a:p>
              <a:p>
                <a:pPr>
                  <a:lnSpc>
                    <a:spcPct val="120000"/>
                  </a:lnSpc>
                </a:pPr>
                <a:r>
                  <a:rPr lang="en-US" sz="1900" dirty="0">
                    <a:solidFill>
                      <a:schemeClr val="bg1"/>
                    </a:solidFill>
                    <a:latin typeface="Bookman Old Style" panose="02050604050505020204" pitchFamily="18" charset="0"/>
                  </a:rPr>
                  <a:t>This type of biometric performs a physical scan of a person (Iris, retina, fingerprint, face, voice, DNA, and signature scans are included in the type of biometric </a:t>
                </a:r>
                <a:r>
                  <a:rPr lang="en-US" sz="1900" dirty="0" err="1">
                    <a:solidFill>
                      <a:schemeClr val="bg1"/>
                    </a:solidFill>
                    <a:latin typeface="Bookman Old Style" panose="02050604050505020204" pitchFamily="18" charset="0"/>
                  </a:rPr>
                  <a:t>physica</a:t>
                </a:r>
                <a:r>
                  <a:rPr lang="en-US" sz="1900" dirty="0">
                    <a:solidFill>
                      <a:schemeClr val="bg1"/>
                    </a:solidFill>
                    <a:latin typeface="Bookman Old Style" panose="02050604050505020204" pitchFamily="18" charset="0"/>
                  </a:rPr>
                  <a:t> identifiers).</a:t>
                </a:r>
              </a:p>
              <a:p>
                <a:pPr>
                  <a:lnSpc>
                    <a:spcPct val="120000"/>
                  </a:lnSpc>
                </a:pPr>
                <a:r>
                  <a:rPr lang="en-US" sz="1900" dirty="0">
                    <a:solidFill>
                      <a:schemeClr val="bg1"/>
                    </a:solidFill>
                    <a:latin typeface="Bookman Old Style" panose="02050604050505020204" pitchFamily="18" charset="0"/>
                  </a:rPr>
                  <a:t>The type of biometric that performs a physical scan is generally more often heard and you can find it in everyday life. </a:t>
                </a:r>
              </a:p>
              <a:p>
                <a:pPr>
                  <a:lnSpc>
                    <a:spcPct val="120000"/>
                  </a:lnSpc>
                </a:pPr>
                <a:r>
                  <a:rPr lang="en-US" sz="1900" dirty="0">
                    <a:solidFill>
                      <a:schemeClr val="bg1"/>
                    </a:solidFill>
                    <a:latin typeface="Bookman Old Style" panose="02050604050505020204" pitchFamily="18" charset="0"/>
                  </a:rPr>
                  <a:t>Examples include smartphones and Aadhar </a:t>
                </a:r>
                <a:r>
                  <a:rPr lang="en-CA" sz="1900" dirty="0">
                    <a:solidFill>
                      <a:schemeClr val="bg1"/>
                    </a:solidFill>
                    <a:latin typeface="Bookman Old Style" panose="02050604050505020204" pitchFamily="18" charset="0"/>
                  </a:rPr>
                  <a:t>Verification, etc.</a:t>
                </a:r>
                <a:endParaRPr lang="en-US" sz="1900" dirty="0">
                  <a:solidFill>
                    <a:schemeClr val="bg1"/>
                  </a:solidFill>
                  <a:latin typeface="Bookman Old Style" panose="02050604050505020204" pitchFamily="18" charset="0"/>
                </a:endParaRPr>
              </a:p>
              <a:p>
                <a:pPr lvl="1"/>
                <a:endParaRPr lang="en-IN" sz="1800" dirty="0">
                  <a:latin typeface="Bookman Old Style" panose="02050604050505020204" pitchFamily="18" charset="0"/>
                </a:endParaRPr>
              </a:p>
              <a:p>
                <a:endParaRPr lang="en-IN" dirty="0"/>
              </a:p>
            </p:txBody>
          </p:sp>
        </p:grpSp>
        <p:grpSp>
          <p:nvGrpSpPr>
            <p:cNvPr id="23" name="Group 22">
              <a:extLst>
                <a:ext uri="{FF2B5EF4-FFF2-40B4-BE49-F238E27FC236}">
                  <a16:creationId xmlns:a16="http://schemas.microsoft.com/office/drawing/2014/main" id="{1121D160-1EC1-7D8E-39D7-4DEC17E9F675}"/>
                </a:ext>
              </a:extLst>
            </p:cNvPr>
            <p:cNvGrpSpPr/>
            <p:nvPr/>
          </p:nvGrpSpPr>
          <p:grpSpPr>
            <a:xfrm>
              <a:off x="9093200" y="0"/>
              <a:ext cx="3098799" cy="6858000"/>
              <a:chOff x="9093200" y="0"/>
              <a:chExt cx="3098799" cy="6858000"/>
            </a:xfrm>
          </p:grpSpPr>
          <p:sp>
            <p:nvSpPr>
              <p:cNvPr id="8" name="Rectangle 7">
                <a:extLst>
                  <a:ext uri="{FF2B5EF4-FFF2-40B4-BE49-F238E27FC236}">
                    <a16:creationId xmlns:a16="http://schemas.microsoft.com/office/drawing/2014/main" id="{59CA5356-1EC2-9299-C81C-25D824043971}"/>
                  </a:ext>
                </a:extLst>
              </p:cNvPr>
              <p:cNvSpPr/>
              <p:nvPr/>
            </p:nvSpPr>
            <p:spPr>
              <a:xfrm>
                <a:off x="9093200" y="0"/>
                <a:ext cx="30987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Content Placeholder 3">
                <a:extLst>
                  <a:ext uri="{FF2B5EF4-FFF2-40B4-BE49-F238E27FC236}">
                    <a16:creationId xmlns:a16="http://schemas.microsoft.com/office/drawing/2014/main" id="{5E878AF0-372C-33C6-DF96-09908030DB41}"/>
                  </a:ext>
                </a:extLst>
              </p:cNvPr>
              <p:cNvSpPr txBox="1">
                <a:spLocks/>
              </p:cNvSpPr>
              <p:nvPr/>
            </p:nvSpPr>
            <p:spPr>
              <a:xfrm>
                <a:off x="9093201" y="1"/>
                <a:ext cx="3078480" cy="6573328"/>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IN" sz="2900" dirty="0">
                    <a:solidFill>
                      <a:srgbClr val="FF0000"/>
                    </a:solidFill>
                    <a:latin typeface="Georgia" panose="02040502050405020303" pitchFamily="18" charset="0"/>
                    <a:cs typeface="Times New Roman" panose="02020603050405020304" pitchFamily="18" charset="0"/>
                  </a:rPr>
                  <a:t>2. Behavioural Identifiers</a:t>
                </a:r>
              </a:p>
              <a:p>
                <a:pPr>
                  <a:lnSpc>
                    <a:spcPct val="120000"/>
                  </a:lnSpc>
                </a:pPr>
                <a:r>
                  <a:rPr lang="en-US" sz="2600" dirty="0">
                    <a:latin typeface="Bookman Old Style" panose="02050604050505020204" pitchFamily="18" charset="0"/>
                  </a:rPr>
                  <a:t>Behavioral identifiers are a type of biometric that scans human behaviour. </a:t>
                </a:r>
              </a:p>
              <a:p>
                <a:pPr>
                  <a:lnSpc>
                    <a:spcPct val="120000"/>
                  </a:lnSpc>
                </a:pPr>
                <a:r>
                  <a:rPr lang="en-US" sz="2600" dirty="0">
                    <a:latin typeface="Bookman Old Style" panose="02050604050505020204" pitchFamily="18" charset="0"/>
                  </a:rPr>
                  <a:t>The question “Is it possible to scan </a:t>
                </a:r>
                <a:r>
                  <a:rPr lang="en-US" sz="2600" dirty="0">
                    <a:latin typeface="Bookman Old Style" panose="02050604050505020204" pitchFamily="18" charset="0"/>
                    <a:hlinkClick r:id="rId2">
                      <a:extLst>
                        <a:ext uri="{A12FA001-AC4F-418D-AE19-62706E023703}">
                          <ahyp:hlinkClr xmlns:ahyp="http://schemas.microsoft.com/office/drawing/2018/hyperlinkcolor" val="tx"/>
                        </a:ext>
                      </a:extLst>
                    </a:hlinkClick>
                  </a:rPr>
                  <a:t>human behaviour?</a:t>
                </a:r>
                <a:r>
                  <a:rPr lang="en-US" sz="2600" dirty="0">
                    <a:latin typeface="Bookman Old Style" panose="02050604050505020204" pitchFamily="18" charset="0"/>
                  </a:rPr>
                  <a:t>”. Of course, it’s possible! In fact, this scan is already used by companies.</a:t>
                </a:r>
              </a:p>
              <a:p>
                <a:pPr>
                  <a:lnSpc>
                    <a:spcPct val="120000"/>
                  </a:lnSpc>
                </a:pPr>
                <a:r>
                  <a:rPr lang="en-US" sz="2600" dirty="0">
                    <a:latin typeface="Bookman Old Style" panose="02050604050505020204" pitchFamily="18" charset="0"/>
                  </a:rPr>
                  <a:t>In particular, this type of biometric is used to distinguish humans and robots when using the internet. </a:t>
                </a:r>
              </a:p>
              <a:p>
                <a:endParaRPr lang="en-IN" sz="2300" dirty="0">
                  <a:latin typeface="Bookman Old Style" panose="02050604050505020204" pitchFamily="18" charset="0"/>
                </a:endParaRPr>
              </a:p>
            </p:txBody>
          </p:sp>
        </p:grpSp>
        <p:grpSp>
          <p:nvGrpSpPr>
            <p:cNvPr id="24" name="Group 23">
              <a:extLst>
                <a:ext uri="{FF2B5EF4-FFF2-40B4-BE49-F238E27FC236}">
                  <a16:creationId xmlns:a16="http://schemas.microsoft.com/office/drawing/2014/main" id="{3BEF0FA6-3CE9-8DC4-088C-CE81DC21D1FD}"/>
                </a:ext>
              </a:extLst>
            </p:cNvPr>
            <p:cNvGrpSpPr/>
            <p:nvPr/>
          </p:nvGrpSpPr>
          <p:grpSpPr>
            <a:xfrm>
              <a:off x="12202162" y="-1"/>
              <a:ext cx="3078480" cy="6857999"/>
              <a:chOff x="12202162" y="-1"/>
              <a:chExt cx="3078480" cy="6857999"/>
            </a:xfrm>
          </p:grpSpPr>
          <p:sp>
            <p:nvSpPr>
              <p:cNvPr id="13" name="Content Placeholder 3">
                <a:extLst>
                  <a:ext uri="{FF2B5EF4-FFF2-40B4-BE49-F238E27FC236}">
                    <a16:creationId xmlns:a16="http://schemas.microsoft.com/office/drawing/2014/main" id="{31D74605-E280-C258-23B7-CE99CEBC4845}"/>
                  </a:ext>
                </a:extLst>
              </p:cNvPr>
              <p:cNvSpPr txBox="1">
                <a:spLocks/>
              </p:cNvSpPr>
              <p:nvPr/>
            </p:nvSpPr>
            <p:spPr>
              <a:xfrm>
                <a:off x="12202162" y="-1"/>
                <a:ext cx="3078480" cy="6857999"/>
              </a:xfrm>
              <a:prstGeom prst="rect">
                <a:avLst/>
              </a:prstGeom>
              <a:solidFill>
                <a:schemeClr val="accent6"/>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N" sz="2300" dirty="0">
                  <a:latin typeface="Bookman Old Style" panose="02050604050505020204" pitchFamily="18" charset="0"/>
                </a:endParaRPr>
              </a:p>
            </p:txBody>
          </p:sp>
          <p:sp>
            <p:nvSpPr>
              <p:cNvPr id="9" name="Rectangle 8">
                <a:extLst>
                  <a:ext uri="{FF2B5EF4-FFF2-40B4-BE49-F238E27FC236}">
                    <a16:creationId xmlns:a16="http://schemas.microsoft.com/office/drawing/2014/main" id="{51906A66-84D7-DC76-65A5-D6F91E2A8A0B}"/>
                  </a:ext>
                </a:extLst>
              </p:cNvPr>
              <p:cNvSpPr/>
              <p:nvPr/>
            </p:nvSpPr>
            <p:spPr>
              <a:xfrm>
                <a:off x="12209784" y="1344295"/>
                <a:ext cx="3002276" cy="3667760"/>
              </a:xfrm>
              <a:prstGeom prst="rect">
                <a:avLst/>
              </a:prstGeom>
              <a:blipFill dpi="0" rotWithShape="1">
                <a:blip r:embed="rId3"/>
                <a:srcRect/>
                <a:tile tx="0" ty="0" sx="54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2" name="Group 21">
              <a:extLst>
                <a:ext uri="{FF2B5EF4-FFF2-40B4-BE49-F238E27FC236}">
                  <a16:creationId xmlns:a16="http://schemas.microsoft.com/office/drawing/2014/main" id="{61743C9E-A72C-7B35-9539-E2D096FEC220}"/>
                </a:ext>
              </a:extLst>
            </p:cNvPr>
            <p:cNvGrpSpPr/>
            <p:nvPr/>
          </p:nvGrpSpPr>
          <p:grpSpPr>
            <a:xfrm>
              <a:off x="6047738" y="0"/>
              <a:ext cx="3002279" cy="6858000"/>
              <a:chOff x="6047738" y="0"/>
              <a:chExt cx="3002279" cy="6858000"/>
            </a:xfrm>
          </p:grpSpPr>
          <p:sp>
            <p:nvSpPr>
              <p:cNvPr id="19" name="Rectangle 18">
                <a:extLst>
                  <a:ext uri="{FF2B5EF4-FFF2-40B4-BE49-F238E27FC236}">
                    <a16:creationId xmlns:a16="http://schemas.microsoft.com/office/drawing/2014/main" id="{D859549E-EAEA-8CFE-3D68-EED140FDB47A}"/>
                  </a:ext>
                </a:extLst>
              </p:cNvPr>
              <p:cNvSpPr/>
              <p:nvPr/>
            </p:nvSpPr>
            <p:spPr>
              <a:xfrm>
                <a:off x="6047738" y="0"/>
                <a:ext cx="3002279" cy="6858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a:extLst>
                  <a:ext uri="{FF2B5EF4-FFF2-40B4-BE49-F238E27FC236}">
                    <a16:creationId xmlns:a16="http://schemas.microsoft.com/office/drawing/2014/main" id="{CEF9799C-EAE1-156A-05FF-7A2C5DA651EB}"/>
                  </a:ext>
                </a:extLst>
              </p:cNvPr>
              <p:cNvSpPr/>
              <p:nvPr/>
            </p:nvSpPr>
            <p:spPr>
              <a:xfrm>
                <a:off x="6096000" y="1121837"/>
                <a:ext cx="2910833" cy="3890218"/>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grpSp>
        <p:nvGrpSpPr>
          <p:cNvPr id="4" name="Group 3">
            <a:extLst>
              <a:ext uri="{FF2B5EF4-FFF2-40B4-BE49-F238E27FC236}">
                <a16:creationId xmlns:a16="http://schemas.microsoft.com/office/drawing/2014/main" id="{13834F46-CC8F-565C-3A79-FD29862FF5F5}"/>
              </a:ext>
            </a:extLst>
          </p:cNvPr>
          <p:cNvGrpSpPr/>
          <p:nvPr/>
        </p:nvGrpSpPr>
        <p:grpSpPr>
          <a:xfrm>
            <a:off x="0" y="0"/>
            <a:ext cx="6475824" cy="6858000"/>
            <a:chOff x="0" y="0"/>
            <a:chExt cx="3002280" cy="6858000"/>
          </a:xfrm>
        </p:grpSpPr>
        <p:sp>
          <p:nvSpPr>
            <p:cNvPr id="3" name="Rectangle 2">
              <a:extLst>
                <a:ext uri="{FF2B5EF4-FFF2-40B4-BE49-F238E27FC236}">
                  <a16:creationId xmlns:a16="http://schemas.microsoft.com/office/drawing/2014/main" id="{A28D2F42-9EF6-3C1D-823C-58E193451852}"/>
                </a:ext>
              </a:extLst>
            </p:cNvPr>
            <p:cNvSpPr/>
            <p:nvPr/>
          </p:nvSpPr>
          <p:spPr>
            <a:xfrm>
              <a:off x="1" y="0"/>
              <a:ext cx="3002279" cy="6858000"/>
            </a:xfrm>
            <a:prstGeom prst="rect">
              <a:avLst/>
            </a:prstGeom>
            <a:blipFill dpi="0" rotWithShape="0">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0F83FF8-13EA-A367-4BE1-D5302F84417F}"/>
                </a:ext>
              </a:extLst>
            </p:cNvPr>
            <p:cNvSpPr txBox="1"/>
            <p:nvPr/>
          </p:nvSpPr>
          <p:spPr>
            <a:xfrm>
              <a:off x="0" y="1859340"/>
              <a:ext cx="3002279" cy="2308324"/>
            </a:xfrm>
            <a:prstGeom prst="rect">
              <a:avLst/>
            </a:prstGeom>
            <a:noFill/>
          </p:spPr>
          <p:txBody>
            <a:bodyPr wrap="square">
              <a:spAutoFit/>
            </a:bodyPr>
            <a:lstStyle/>
            <a:p>
              <a:pPr algn="ctr"/>
              <a:r>
                <a:rPr lang="en-CA" sz="4800" dirty="0">
                  <a:solidFill>
                    <a:srgbClr val="FFFF00"/>
                  </a:solidFill>
                  <a:latin typeface="Georgia" panose="02040502050405020303" pitchFamily="18" charset="0"/>
                </a:rPr>
                <a:t>Types of Biometrics</a:t>
              </a:r>
              <a:endParaRPr lang="en-IN" sz="4800" dirty="0">
                <a:solidFill>
                  <a:srgbClr val="FFFF00"/>
                </a:solidFill>
              </a:endParaRPr>
            </a:p>
          </p:txBody>
        </p:sp>
      </p:grpSp>
    </p:spTree>
    <p:extLst>
      <p:ext uri="{BB962C8B-B14F-4D97-AF65-F5344CB8AC3E}">
        <p14:creationId xmlns:p14="http://schemas.microsoft.com/office/powerpoint/2010/main" val="21690817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5ECB3511-ABE8-43DB-BF99-75D9D2C4F3CD}"/>
              </a:ext>
            </a:extLst>
          </p:cNvPr>
          <p:cNvGrpSpPr/>
          <p:nvPr/>
        </p:nvGrpSpPr>
        <p:grpSpPr>
          <a:xfrm>
            <a:off x="-5791202" y="0"/>
            <a:ext cx="24048722" cy="6858001"/>
            <a:chOff x="2987037" y="-1"/>
            <a:chExt cx="12293605" cy="6858001"/>
          </a:xfrm>
        </p:grpSpPr>
        <p:grpSp>
          <p:nvGrpSpPr>
            <p:cNvPr id="21" name="Group 20">
              <a:extLst>
                <a:ext uri="{FF2B5EF4-FFF2-40B4-BE49-F238E27FC236}">
                  <a16:creationId xmlns:a16="http://schemas.microsoft.com/office/drawing/2014/main" id="{C7744FEC-C615-2294-50A2-3800D01E5417}"/>
                </a:ext>
              </a:extLst>
            </p:cNvPr>
            <p:cNvGrpSpPr/>
            <p:nvPr/>
          </p:nvGrpSpPr>
          <p:grpSpPr>
            <a:xfrm>
              <a:off x="2987037" y="0"/>
              <a:ext cx="3017520" cy="6858000"/>
              <a:chOff x="2987037" y="0"/>
              <a:chExt cx="3017520" cy="6858000"/>
            </a:xfrm>
          </p:grpSpPr>
          <p:sp>
            <p:nvSpPr>
              <p:cNvPr id="6" name="Rectangle 5">
                <a:extLst>
                  <a:ext uri="{FF2B5EF4-FFF2-40B4-BE49-F238E27FC236}">
                    <a16:creationId xmlns:a16="http://schemas.microsoft.com/office/drawing/2014/main" id="{2BEA38F9-FAC3-D37F-566B-A039E139ED2F}"/>
                  </a:ext>
                </a:extLst>
              </p:cNvPr>
              <p:cNvSpPr/>
              <p:nvPr/>
            </p:nvSpPr>
            <p:spPr>
              <a:xfrm>
                <a:off x="3002278" y="0"/>
                <a:ext cx="300227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Content Placeholder 2">
                <a:extLst>
                  <a:ext uri="{FF2B5EF4-FFF2-40B4-BE49-F238E27FC236}">
                    <a16:creationId xmlns:a16="http://schemas.microsoft.com/office/drawing/2014/main" id="{1E9661A5-C98C-4051-114E-FBD1E642ABA2}"/>
                  </a:ext>
                </a:extLst>
              </p:cNvPr>
              <p:cNvSpPr txBox="1">
                <a:spLocks/>
              </p:cNvSpPr>
              <p:nvPr/>
            </p:nvSpPr>
            <p:spPr>
              <a:xfrm>
                <a:off x="2987037" y="0"/>
                <a:ext cx="3017519" cy="657332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0000"/>
                  </a:lnSpc>
                  <a:buNone/>
                </a:pPr>
                <a:r>
                  <a:rPr lang="en-IN" sz="2600" dirty="0">
                    <a:solidFill>
                      <a:srgbClr val="FFFF00"/>
                    </a:solidFill>
                    <a:latin typeface="Georgia" panose="02040502050405020303" pitchFamily="18" charset="0"/>
                    <a:cs typeface="Times New Roman" panose="02020603050405020304" pitchFamily="18" charset="0"/>
                  </a:rPr>
                  <a:t>Physical Identifiers</a:t>
                </a:r>
              </a:p>
              <a:p>
                <a:pPr>
                  <a:lnSpc>
                    <a:spcPct val="120000"/>
                  </a:lnSpc>
                </a:pPr>
                <a:r>
                  <a:rPr lang="en-US" sz="1900" dirty="0">
                    <a:solidFill>
                      <a:schemeClr val="bg1"/>
                    </a:solidFill>
                    <a:latin typeface="Bookman Old Style" panose="02050604050505020204" pitchFamily="18" charset="0"/>
                  </a:rPr>
                  <a:t>This type of biometric performs a physical scan of a person (Iris, retina, fingerprint, face, voice, DNA, and signature scans are included in the type of biometric physical identifiers).</a:t>
                </a:r>
              </a:p>
              <a:p>
                <a:pPr>
                  <a:lnSpc>
                    <a:spcPct val="120000"/>
                  </a:lnSpc>
                </a:pPr>
                <a:r>
                  <a:rPr lang="en-US" sz="1900" dirty="0">
                    <a:solidFill>
                      <a:schemeClr val="bg1"/>
                    </a:solidFill>
                    <a:latin typeface="Bookman Old Style" panose="02050604050505020204" pitchFamily="18" charset="0"/>
                  </a:rPr>
                  <a:t>The type of biometric that performs a physical scan is generally more often heard and you can find it in everyday life. </a:t>
                </a:r>
              </a:p>
              <a:p>
                <a:pPr>
                  <a:lnSpc>
                    <a:spcPct val="120000"/>
                  </a:lnSpc>
                </a:pPr>
                <a:r>
                  <a:rPr lang="en-US" sz="1900" dirty="0">
                    <a:solidFill>
                      <a:schemeClr val="bg1"/>
                    </a:solidFill>
                    <a:latin typeface="Bookman Old Style" panose="02050604050505020204" pitchFamily="18" charset="0"/>
                  </a:rPr>
                  <a:t>Examples include smartphones and Aadhar </a:t>
                </a:r>
                <a:r>
                  <a:rPr lang="en-CA" sz="1900" dirty="0">
                    <a:solidFill>
                      <a:schemeClr val="bg1"/>
                    </a:solidFill>
                    <a:latin typeface="Bookman Old Style" panose="02050604050505020204" pitchFamily="18" charset="0"/>
                  </a:rPr>
                  <a:t>Verification, etc.</a:t>
                </a:r>
                <a:endParaRPr lang="en-US" sz="1900" dirty="0">
                  <a:solidFill>
                    <a:schemeClr val="bg1"/>
                  </a:solidFill>
                  <a:latin typeface="Bookman Old Style" panose="02050604050505020204" pitchFamily="18" charset="0"/>
                </a:endParaRPr>
              </a:p>
              <a:p>
                <a:pPr lvl="1"/>
                <a:endParaRPr lang="en-IN" sz="1800" dirty="0">
                  <a:latin typeface="Bookman Old Style" panose="02050604050505020204" pitchFamily="18" charset="0"/>
                </a:endParaRPr>
              </a:p>
              <a:p>
                <a:endParaRPr lang="en-IN" dirty="0"/>
              </a:p>
            </p:txBody>
          </p:sp>
        </p:grpSp>
        <p:grpSp>
          <p:nvGrpSpPr>
            <p:cNvPr id="23" name="Group 22">
              <a:extLst>
                <a:ext uri="{FF2B5EF4-FFF2-40B4-BE49-F238E27FC236}">
                  <a16:creationId xmlns:a16="http://schemas.microsoft.com/office/drawing/2014/main" id="{1121D160-1EC1-7D8E-39D7-4DEC17E9F675}"/>
                </a:ext>
              </a:extLst>
            </p:cNvPr>
            <p:cNvGrpSpPr/>
            <p:nvPr/>
          </p:nvGrpSpPr>
          <p:grpSpPr>
            <a:xfrm>
              <a:off x="9093200" y="0"/>
              <a:ext cx="3098799" cy="6858000"/>
              <a:chOff x="9093200" y="0"/>
              <a:chExt cx="3098799" cy="6858000"/>
            </a:xfrm>
          </p:grpSpPr>
          <p:sp>
            <p:nvSpPr>
              <p:cNvPr id="8" name="Rectangle 7">
                <a:extLst>
                  <a:ext uri="{FF2B5EF4-FFF2-40B4-BE49-F238E27FC236}">
                    <a16:creationId xmlns:a16="http://schemas.microsoft.com/office/drawing/2014/main" id="{59CA5356-1EC2-9299-C81C-25D824043971}"/>
                  </a:ext>
                </a:extLst>
              </p:cNvPr>
              <p:cNvSpPr/>
              <p:nvPr/>
            </p:nvSpPr>
            <p:spPr>
              <a:xfrm>
                <a:off x="9093200" y="0"/>
                <a:ext cx="30987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Content Placeholder 3">
                <a:extLst>
                  <a:ext uri="{FF2B5EF4-FFF2-40B4-BE49-F238E27FC236}">
                    <a16:creationId xmlns:a16="http://schemas.microsoft.com/office/drawing/2014/main" id="{5E878AF0-372C-33C6-DF96-09908030DB41}"/>
                  </a:ext>
                </a:extLst>
              </p:cNvPr>
              <p:cNvSpPr txBox="1">
                <a:spLocks/>
              </p:cNvSpPr>
              <p:nvPr/>
            </p:nvSpPr>
            <p:spPr>
              <a:xfrm>
                <a:off x="9093202" y="1"/>
                <a:ext cx="3078480" cy="6573328"/>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IN" sz="2900" dirty="0">
                    <a:solidFill>
                      <a:srgbClr val="FF0000"/>
                    </a:solidFill>
                    <a:latin typeface="Georgia" panose="02040502050405020303" pitchFamily="18" charset="0"/>
                    <a:cs typeface="Times New Roman" panose="02020603050405020304" pitchFamily="18" charset="0"/>
                  </a:rPr>
                  <a:t>2. Behavioural Identifiers</a:t>
                </a:r>
              </a:p>
              <a:p>
                <a:pPr>
                  <a:lnSpc>
                    <a:spcPct val="120000"/>
                  </a:lnSpc>
                </a:pPr>
                <a:r>
                  <a:rPr lang="en-US" sz="2600" dirty="0">
                    <a:latin typeface="Bookman Old Style" panose="02050604050505020204" pitchFamily="18" charset="0"/>
                  </a:rPr>
                  <a:t>Behavioral identifiers are a type of biometric that scans human behaviour. </a:t>
                </a:r>
              </a:p>
              <a:p>
                <a:pPr>
                  <a:lnSpc>
                    <a:spcPct val="120000"/>
                  </a:lnSpc>
                </a:pPr>
                <a:r>
                  <a:rPr lang="en-US" sz="2600" dirty="0">
                    <a:latin typeface="Bookman Old Style" panose="02050604050505020204" pitchFamily="18" charset="0"/>
                  </a:rPr>
                  <a:t>The question “Is it possible to scan </a:t>
                </a:r>
                <a:r>
                  <a:rPr lang="en-US" sz="2600" dirty="0">
                    <a:latin typeface="Bookman Old Style" panose="02050604050505020204" pitchFamily="18" charset="0"/>
                    <a:hlinkClick r:id="rId2">
                      <a:extLst>
                        <a:ext uri="{A12FA001-AC4F-418D-AE19-62706E023703}">
                          <ahyp:hlinkClr xmlns:ahyp="http://schemas.microsoft.com/office/drawing/2018/hyperlinkcolor" val="tx"/>
                        </a:ext>
                      </a:extLst>
                    </a:hlinkClick>
                  </a:rPr>
                  <a:t>human behaviour?</a:t>
                </a:r>
                <a:r>
                  <a:rPr lang="en-US" sz="2600" dirty="0">
                    <a:latin typeface="Bookman Old Style" panose="02050604050505020204" pitchFamily="18" charset="0"/>
                  </a:rPr>
                  <a:t>”. Of course, it’s possible! In fact, this scan is already used by companies.</a:t>
                </a:r>
              </a:p>
              <a:p>
                <a:pPr>
                  <a:lnSpc>
                    <a:spcPct val="120000"/>
                  </a:lnSpc>
                </a:pPr>
                <a:r>
                  <a:rPr lang="en-US" sz="2600" dirty="0">
                    <a:latin typeface="Bookman Old Style" panose="02050604050505020204" pitchFamily="18" charset="0"/>
                  </a:rPr>
                  <a:t>In particular, this type of biometric is used to distinguish humans and robots when using the internet. </a:t>
                </a:r>
              </a:p>
              <a:p>
                <a:endParaRPr lang="en-IN" sz="2300" dirty="0">
                  <a:latin typeface="Bookman Old Style" panose="02050604050505020204" pitchFamily="18" charset="0"/>
                </a:endParaRPr>
              </a:p>
            </p:txBody>
          </p:sp>
        </p:grpSp>
        <p:grpSp>
          <p:nvGrpSpPr>
            <p:cNvPr id="24" name="Group 23">
              <a:extLst>
                <a:ext uri="{FF2B5EF4-FFF2-40B4-BE49-F238E27FC236}">
                  <a16:creationId xmlns:a16="http://schemas.microsoft.com/office/drawing/2014/main" id="{3BEF0FA6-3CE9-8DC4-088C-CE81DC21D1FD}"/>
                </a:ext>
              </a:extLst>
            </p:cNvPr>
            <p:cNvGrpSpPr/>
            <p:nvPr/>
          </p:nvGrpSpPr>
          <p:grpSpPr>
            <a:xfrm>
              <a:off x="12202162" y="-1"/>
              <a:ext cx="3078480" cy="6857999"/>
              <a:chOff x="12202162" y="-1"/>
              <a:chExt cx="3078480" cy="6857999"/>
            </a:xfrm>
          </p:grpSpPr>
          <p:sp>
            <p:nvSpPr>
              <p:cNvPr id="13" name="Content Placeholder 3">
                <a:extLst>
                  <a:ext uri="{FF2B5EF4-FFF2-40B4-BE49-F238E27FC236}">
                    <a16:creationId xmlns:a16="http://schemas.microsoft.com/office/drawing/2014/main" id="{31D74605-E280-C258-23B7-CE99CEBC4845}"/>
                  </a:ext>
                </a:extLst>
              </p:cNvPr>
              <p:cNvSpPr txBox="1">
                <a:spLocks/>
              </p:cNvSpPr>
              <p:nvPr/>
            </p:nvSpPr>
            <p:spPr>
              <a:xfrm>
                <a:off x="12202162" y="-1"/>
                <a:ext cx="3078480" cy="6857999"/>
              </a:xfrm>
              <a:prstGeom prst="rect">
                <a:avLst/>
              </a:prstGeom>
              <a:solidFill>
                <a:schemeClr val="accent6"/>
              </a:solidFill>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IN" sz="2300" dirty="0">
                  <a:latin typeface="Bookman Old Style" panose="02050604050505020204" pitchFamily="18" charset="0"/>
                </a:endParaRPr>
              </a:p>
            </p:txBody>
          </p:sp>
          <p:sp>
            <p:nvSpPr>
              <p:cNvPr id="9" name="Rectangle 8">
                <a:extLst>
                  <a:ext uri="{FF2B5EF4-FFF2-40B4-BE49-F238E27FC236}">
                    <a16:creationId xmlns:a16="http://schemas.microsoft.com/office/drawing/2014/main" id="{51906A66-84D7-DC76-65A5-D6F91E2A8A0B}"/>
                  </a:ext>
                </a:extLst>
              </p:cNvPr>
              <p:cNvSpPr/>
              <p:nvPr/>
            </p:nvSpPr>
            <p:spPr>
              <a:xfrm>
                <a:off x="12209784" y="1344295"/>
                <a:ext cx="3002276" cy="3667760"/>
              </a:xfrm>
              <a:prstGeom prst="rect">
                <a:avLst/>
              </a:prstGeom>
              <a:blipFill dpi="0" rotWithShape="1">
                <a:blip r:embed="rId3"/>
                <a:srcRect/>
                <a:tile tx="0" ty="0" sx="54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2" name="Group 21">
              <a:extLst>
                <a:ext uri="{FF2B5EF4-FFF2-40B4-BE49-F238E27FC236}">
                  <a16:creationId xmlns:a16="http://schemas.microsoft.com/office/drawing/2014/main" id="{61743C9E-A72C-7B35-9539-E2D096FEC220}"/>
                </a:ext>
              </a:extLst>
            </p:cNvPr>
            <p:cNvGrpSpPr/>
            <p:nvPr/>
          </p:nvGrpSpPr>
          <p:grpSpPr>
            <a:xfrm>
              <a:off x="6047738" y="0"/>
              <a:ext cx="3002279" cy="6858000"/>
              <a:chOff x="6047738" y="0"/>
              <a:chExt cx="3002279" cy="6858000"/>
            </a:xfrm>
          </p:grpSpPr>
          <p:sp>
            <p:nvSpPr>
              <p:cNvPr id="19" name="Rectangle 18">
                <a:extLst>
                  <a:ext uri="{FF2B5EF4-FFF2-40B4-BE49-F238E27FC236}">
                    <a16:creationId xmlns:a16="http://schemas.microsoft.com/office/drawing/2014/main" id="{D859549E-EAEA-8CFE-3D68-EED140FDB47A}"/>
                  </a:ext>
                </a:extLst>
              </p:cNvPr>
              <p:cNvSpPr/>
              <p:nvPr/>
            </p:nvSpPr>
            <p:spPr>
              <a:xfrm>
                <a:off x="6047738" y="0"/>
                <a:ext cx="3002279" cy="6858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a:extLst>
                  <a:ext uri="{FF2B5EF4-FFF2-40B4-BE49-F238E27FC236}">
                    <a16:creationId xmlns:a16="http://schemas.microsoft.com/office/drawing/2014/main" id="{CEF9799C-EAE1-156A-05FF-7A2C5DA651EB}"/>
                  </a:ext>
                </a:extLst>
              </p:cNvPr>
              <p:cNvSpPr/>
              <p:nvPr/>
            </p:nvSpPr>
            <p:spPr>
              <a:xfrm>
                <a:off x="6096000" y="1121837"/>
                <a:ext cx="2910833" cy="3890218"/>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grpSp>
        <p:nvGrpSpPr>
          <p:cNvPr id="4" name="Group 3">
            <a:extLst>
              <a:ext uri="{FF2B5EF4-FFF2-40B4-BE49-F238E27FC236}">
                <a16:creationId xmlns:a16="http://schemas.microsoft.com/office/drawing/2014/main" id="{13834F46-CC8F-565C-3A79-FD29862FF5F5}"/>
              </a:ext>
            </a:extLst>
          </p:cNvPr>
          <p:cNvGrpSpPr/>
          <p:nvPr/>
        </p:nvGrpSpPr>
        <p:grpSpPr>
          <a:xfrm>
            <a:off x="0" y="0"/>
            <a:ext cx="6111240" cy="6858000"/>
            <a:chOff x="0" y="0"/>
            <a:chExt cx="3002280" cy="6858000"/>
          </a:xfrm>
        </p:grpSpPr>
        <p:sp>
          <p:nvSpPr>
            <p:cNvPr id="3" name="Rectangle 2">
              <a:extLst>
                <a:ext uri="{FF2B5EF4-FFF2-40B4-BE49-F238E27FC236}">
                  <a16:creationId xmlns:a16="http://schemas.microsoft.com/office/drawing/2014/main" id="{A28D2F42-9EF6-3C1D-823C-58E193451852}"/>
                </a:ext>
              </a:extLst>
            </p:cNvPr>
            <p:cNvSpPr/>
            <p:nvPr/>
          </p:nvSpPr>
          <p:spPr>
            <a:xfrm>
              <a:off x="1" y="0"/>
              <a:ext cx="3002279" cy="6858000"/>
            </a:xfrm>
            <a:prstGeom prst="rect">
              <a:avLst/>
            </a:prstGeom>
            <a:blipFill dpi="0" rotWithShape="0">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0F83FF8-13EA-A367-4BE1-D5302F84417F}"/>
                </a:ext>
              </a:extLst>
            </p:cNvPr>
            <p:cNvSpPr txBox="1"/>
            <p:nvPr/>
          </p:nvSpPr>
          <p:spPr>
            <a:xfrm>
              <a:off x="0" y="1859340"/>
              <a:ext cx="3002279" cy="2308324"/>
            </a:xfrm>
            <a:prstGeom prst="rect">
              <a:avLst/>
            </a:prstGeom>
            <a:noFill/>
          </p:spPr>
          <p:txBody>
            <a:bodyPr wrap="square">
              <a:spAutoFit/>
            </a:bodyPr>
            <a:lstStyle/>
            <a:p>
              <a:pPr algn="ctr"/>
              <a:r>
                <a:rPr lang="en-CA" sz="4800" dirty="0">
                  <a:solidFill>
                    <a:srgbClr val="FFFF00"/>
                  </a:solidFill>
                  <a:latin typeface="Georgia" panose="02040502050405020303" pitchFamily="18" charset="0"/>
                </a:rPr>
                <a:t>Types of Biometrics</a:t>
              </a:r>
              <a:endParaRPr lang="en-IN" sz="4800" dirty="0">
                <a:solidFill>
                  <a:srgbClr val="FFFF00"/>
                </a:solidFill>
              </a:endParaRPr>
            </a:p>
          </p:txBody>
        </p:sp>
      </p:grpSp>
    </p:spTree>
    <p:extLst>
      <p:ext uri="{BB962C8B-B14F-4D97-AF65-F5344CB8AC3E}">
        <p14:creationId xmlns:p14="http://schemas.microsoft.com/office/powerpoint/2010/main" val="36752057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647</TotalTime>
  <Words>1339</Words>
  <Application>Microsoft Office PowerPoint</Application>
  <PresentationFormat>Widescreen</PresentationFormat>
  <Paragraphs>132</Paragraphs>
  <Slides>23</Slides>
  <Notes>5</Notes>
  <HiddenSlides>0</HiddenSlides>
  <MMClips>1</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1" baseType="lpstr">
      <vt:lpstr>Bookman Old Style</vt:lpstr>
      <vt:lpstr>Calibri</vt:lpstr>
      <vt:lpstr>Century Gothic</vt:lpstr>
      <vt:lpstr>Georgia</vt:lpstr>
      <vt:lpstr>Wingdings</vt:lpstr>
      <vt:lpstr>Wingdings 3</vt:lpstr>
      <vt:lpstr>Slice</vt:lpstr>
      <vt:lpstr>Acrobat Document</vt:lpstr>
      <vt:lpstr>PowerPoint Presentation</vt:lpstr>
      <vt:lpstr>Contents</vt:lpstr>
      <vt:lpstr>Introduction</vt:lpstr>
      <vt:lpstr>REQUIREMENTS </vt:lpstr>
      <vt:lpstr>PowerPoint Presentation</vt:lpstr>
      <vt:lpstr>PowerPoint Presentation</vt:lpstr>
      <vt:lpstr>PowerPoint Presentation</vt:lpstr>
      <vt:lpstr>PowerPoint Presentation</vt:lpstr>
      <vt:lpstr>PowerPoint Presentation</vt:lpstr>
      <vt:lpstr>PowerPoint Presentation</vt:lpstr>
      <vt:lpstr>Why do we choose face recognition over other biometric?</vt:lpstr>
      <vt:lpstr>Technology used</vt:lpstr>
      <vt:lpstr>Implementation of Face Recognition technology</vt:lpstr>
      <vt:lpstr>HOW DO FACE RECOGNITION SYSTEMS WORK? </vt:lpstr>
      <vt:lpstr>PowerPoint Presentation</vt:lpstr>
      <vt:lpstr>Face BuNch Graph</vt:lpstr>
      <vt:lpstr>Flow chart</vt:lpstr>
      <vt:lpstr>ER Diagram</vt:lpstr>
      <vt:lpstr>Demo</vt:lpstr>
      <vt:lpstr>References </vt:lpstr>
      <vt:lpstr>Scope of Project</vt:lpstr>
      <vt:lpstr>Conclusion</vt:lpstr>
      <vt:lpstr>Submitted in partial fulfilment of the requirement For the Award of the  Degree of    Bachelor of  Computer application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Simarjit Singh</dc:creator>
  <cp:lastModifiedBy>Simarjit Singh</cp:lastModifiedBy>
  <cp:revision>29</cp:revision>
  <dcterms:created xsi:type="dcterms:W3CDTF">2023-02-08T17:14:47Z</dcterms:created>
  <dcterms:modified xsi:type="dcterms:W3CDTF">2024-02-10T06:29:43Z</dcterms:modified>
</cp:coreProperties>
</file>

<file path=docProps/thumbnail.jpeg>
</file>